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98" r:id="rId2"/>
    <p:sldId id="329" r:id="rId3"/>
    <p:sldId id="332" r:id="rId4"/>
    <p:sldId id="333" r:id="rId5"/>
    <p:sldId id="334" r:id="rId6"/>
    <p:sldId id="335" r:id="rId7"/>
    <p:sldId id="336" r:id="rId8"/>
    <p:sldId id="337" r:id="rId9"/>
    <p:sldId id="338" r:id="rId10"/>
    <p:sldId id="339" r:id="rId11"/>
    <p:sldId id="340" r:id="rId12"/>
    <p:sldId id="341" r:id="rId13"/>
    <p:sldId id="342" r:id="rId14"/>
    <p:sldId id="343" r:id="rId15"/>
    <p:sldId id="283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05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4216D3-FE0A-4C35-B4B1-DBFB89756024}" v="1" dt="2020-11-07T04:56:31.361"/>
    <p1510:client id="{6023478D-BDBB-4449-A819-9E03DD0957CF}" v="4067" dt="2020-10-29T19:42:00.3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20" autoAdjust="0"/>
    <p:restoredTop sz="71849" autoAdjust="0"/>
  </p:normalViewPr>
  <p:slideViewPr>
    <p:cSldViewPr snapToGrid="0">
      <p:cViewPr varScale="1">
        <p:scale>
          <a:sx n="82" d="100"/>
          <a:sy n="82" d="100"/>
        </p:scale>
        <p:origin x="194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bia Koc" userId="e257d29cafbd29ec" providerId="Windows Live" clId="Web-{6023478D-BDBB-4449-A819-9E03DD0957CF}"/>
    <pc:docChg chg="addSld delSld modSld">
      <pc:chgData name="Rabia Koc" userId="e257d29cafbd29ec" providerId="Windows Live" clId="Web-{6023478D-BDBB-4449-A819-9E03DD0957CF}" dt="2020-10-29T19:42:00.389" v="4078" actId="1076"/>
      <pc:docMkLst>
        <pc:docMk/>
      </pc:docMkLst>
      <pc:sldChg chg="addSp modSp">
        <pc:chgData name="Rabia Koc" userId="e257d29cafbd29ec" providerId="Windows Live" clId="Web-{6023478D-BDBB-4449-A819-9E03DD0957CF}" dt="2020-10-29T19:30:46.261" v="3651" actId="20577"/>
        <pc:sldMkLst>
          <pc:docMk/>
          <pc:sldMk cId="1926729579" sldId="298"/>
        </pc:sldMkLst>
        <pc:spChg chg="add mod">
          <ac:chgData name="Rabia Koc" userId="e257d29cafbd29ec" providerId="Windows Live" clId="Web-{6023478D-BDBB-4449-A819-9E03DD0957CF}" dt="2020-10-29T19:30:46.261" v="3651" actId="20577"/>
          <ac:spMkLst>
            <pc:docMk/>
            <pc:sldMk cId="1926729579" sldId="298"/>
            <ac:spMk id="3" creationId="{EC73955F-7CD2-413B-82AC-203BC8FA9FB1}"/>
          </ac:spMkLst>
        </pc:spChg>
        <pc:picChg chg="mod">
          <ac:chgData name="Rabia Koc" userId="e257d29cafbd29ec" providerId="Windows Live" clId="Web-{6023478D-BDBB-4449-A819-9E03DD0957CF}" dt="2020-10-29T16:02:39.714" v="16" actId="1076"/>
          <ac:picMkLst>
            <pc:docMk/>
            <pc:sldMk cId="1926729579" sldId="298"/>
            <ac:picMk id="4" creationId="{00000000-0000-0000-0000-000000000000}"/>
          </ac:picMkLst>
        </pc:picChg>
      </pc:sldChg>
      <pc:sldChg chg="addSp delSp modSp">
        <pc:chgData name="Rabia Koc" userId="e257d29cafbd29ec" providerId="Windows Live" clId="Web-{6023478D-BDBB-4449-A819-9E03DD0957CF}" dt="2020-10-29T19:31:15.777" v="3658" actId="20577"/>
        <pc:sldMkLst>
          <pc:docMk/>
          <pc:sldMk cId="863306451" sldId="329"/>
        </pc:sldMkLst>
        <pc:spChg chg="mod">
          <ac:chgData name="Rabia Koc" userId="e257d29cafbd29ec" providerId="Windows Live" clId="Web-{6023478D-BDBB-4449-A819-9E03DD0957CF}" dt="2020-10-29T19:31:15.777" v="3658" actId="20577"/>
          <ac:spMkLst>
            <pc:docMk/>
            <pc:sldMk cId="863306451" sldId="329"/>
            <ac:spMk id="2" creationId="{00000000-0000-0000-0000-000000000000}"/>
          </ac:spMkLst>
        </pc:spChg>
        <pc:spChg chg="del">
          <ac:chgData name="Rabia Koc" userId="e257d29cafbd29ec" providerId="Windows Live" clId="Web-{6023478D-BDBB-4449-A819-9E03DD0957CF}" dt="2020-10-29T16:03:46.528" v="25"/>
          <ac:spMkLst>
            <pc:docMk/>
            <pc:sldMk cId="863306451" sldId="329"/>
            <ac:spMk id="4" creationId="{00000000-0000-0000-0000-000000000000}"/>
          </ac:spMkLst>
        </pc:spChg>
        <pc:picChg chg="add del mod">
          <ac:chgData name="Rabia Koc" userId="e257d29cafbd29ec" providerId="Windows Live" clId="Web-{6023478D-BDBB-4449-A819-9E03DD0957CF}" dt="2020-10-29T16:17:14.666" v="266"/>
          <ac:picMkLst>
            <pc:docMk/>
            <pc:sldMk cId="863306451" sldId="329"/>
            <ac:picMk id="3" creationId="{7274C1B5-7FC2-4B62-B63F-B77D8E2DFABE}"/>
          </ac:picMkLst>
        </pc:picChg>
        <pc:picChg chg="add del mod">
          <ac:chgData name="Rabia Koc" userId="e257d29cafbd29ec" providerId="Windows Live" clId="Web-{6023478D-BDBB-4449-A819-9E03DD0957CF}" dt="2020-10-29T16:49:49.088" v="946"/>
          <ac:picMkLst>
            <pc:docMk/>
            <pc:sldMk cId="863306451" sldId="329"/>
            <ac:picMk id="5" creationId="{4507B88E-5F86-47EB-A1F3-42393C36FBDE}"/>
          </ac:picMkLst>
        </pc:picChg>
        <pc:picChg chg="add del mod">
          <ac:chgData name="Rabia Koc" userId="e257d29cafbd29ec" providerId="Windows Live" clId="Web-{6023478D-BDBB-4449-A819-9E03DD0957CF}" dt="2020-10-29T16:55:34.281" v="969"/>
          <ac:picMkLst>
            <pc:docMk/>
            <pc:sldMk cId="863306451" sldId="329"/>
            <ac:picMk id="6" creationId="{F73C3ECF-D42B-40E7-95AF-BE4F223422A0}"/>
          </ac:picMkLst>
        </pc:picChg>
        <pc:picChg chg="add del mod">
          <ac:chgData name="Rabia Koc" userId="e257d29cafbd29ec" providerId="Windows Live" clId="Web-{6023478D-BDBB-4449-A819-9E03DD0957CF}" dt="2020-10-29T17:16:07.411" v="1608"/>
          <ac:picMkLst>
            <pc:docMk/>
            <pc:sldMk cId="863306451" sldId="329"/>
            <ac:picMk id="7" creationId="{844B301B-BE90-4199-B5AD-5FAA2919F97A}"/>
          </ac:picMkLst>
        </pc:picChg>
        <pc:picChg chg="add del mod">
          <ac:chgData name="Rabia Koc" userId="e257d29cafbd29ec" providerId="Windows Live" clId="Web-{6023478D-BDBB-4449-A819-9E03DD0957CF}" dt="2020-10-29T17:28:35.798" v="1634"/>
          <ac:picMkLst>
            <pc:docMk/>
            <pc:sldMk cId="863306451" sldId="329"/>
            <ac:picMk id="8" creationId="{005B7CC3-8411-4065-8938-DA3D1353AAC3}"/>
          </ac:picMkLst>
        </pc:picChg>
        <pc:picChg chg="add del mod">
          <ac:chgData name="Rabia Koc" userId="e257d29cafbd29ec" providerId="Windows Live" clId="Web-{6023478D-BDBB-4449-A819-9E03DD0957CF}" dt="2020-10-29T18:04:52.131" v="2519"/>
          <ac:picMkLst>
            <pc:docMk/>
            <pc:sldMk cId="863306451" sldId="329"/>
            <ac:picMk id="9" creationId="{80B77685-7B2F-4A8A-9A9B-DDFDE51DDBCF}"/>
          </ac:picMkLst>
        </pc:picChg>
      </pc:sldChg>
      <pc:sldChg chg="addSp delSp modSp">
        <pc:chgData name="Rabia Koc" userId="e257d29cafbd29ec" providerId="Windows Live" clId="Web-{6023478D-BDBB-4449-A819-9E03DD0957CF}" dt="2020-10-29T19:34:45.033" v="3933" actId="20577"/>
        <pc:sldMkLst>
          <pc:docMk/>
          <pc:sldMk cId="411513037" sldId="330"/>
        </pc:sldMkLst>
        <pc:spChg chg="mod">
          <ac:chgData name="Rabia Koc" userId="e257d29cafbd29ec" providerId="Windows Live" clId="Web-{6023478D-BDBB-4449-A819-9E03DD0957CF}" dt="2020-10-29T16:04:19.638" v="32" actId="20577"/>
          <ac:spMkLst>
            <pc:docMk/>
            <pc:sldMk cId="411513037" sldId="330"/>
            <ac:spMk id="2" creationId="{00000000-0000-0000-0000-000000000000}"/>
          </ac:spMkLst>
        </pc:spChg>
        <pc:spChg chg="mod">
          <ac:chgData name="Rabia Koc" userId="e257d29cafbd29ec" providerId="Windows Live" clId="Web-{6023478D-BDBB-4449-A819-9E03DD0957CF}" dt="2020-10-29T19:34:45.033" v="3933" actId="20577"/>
          <ac:spMkLst>
            <pc:docMk/>
            <pc:sldMk cId="411513037" sldId="330"/>
            <ac:spMk id="4" creationId="{00000000-0000-0000-0000-000000000000}"/>
          </ac:spMkLst>
        </pc:spChg>
        <pc:graphicFrameChg chg="add del mod modGraphic">
          <ac:chgData name="Rabia Koc" userId="e257d29cafbd29ec" providerId="Windows Live" clId="Web-{6023478D-BDBB-4449-A819-9E03DD0957CF}" dt="2020-10-29T16:22:55" v="632"/>
          <ac:graphicFrameMkLst>
            <pc:docMk/>
            <pc:sldMk cId="411513037" sldId="330"/>
            <ac:graphicFrameMk id="6" creationId="{9EC19F40-DC02-47D3-AB3E-71CEA4220D55}"/>
          </ac:graphicFrameMkLst>
        </pc:graphicFrameChg>
        <pc:picChg chg="add del mod">
          <ac:chgData name="Rabia Koc" userId="e257d29cafbd29ec" providerId="Windows Live" clId="Web-{6023478D-BDBB-4449-A819-9E03DD0957CF}" dt="2020-10-29T16:17:57.979" v="277"/>
          <ac:picMkLst>
            <pc:docMk/>
            <pc:sldMk cId="411513037" sldId="330"/>
            <ac:picMk id="3" creationId="{F6255B0C-4CAC-4010-970F-00E5B75029AD}"/>
          </ac:picMkLst>
        </pc:picChg>
      </pc:sldChg>
      <pc:sldChg chg="modSp">
        <pc:chgData name="Rabia Koc" userId="e257d29cafbd29ec" providerId="Windows Live" clId="Web-{6023478D-BDBB-4449-A819-9E03DD0957CF}" dt="2020-10-29T19:35:38.285" v="4006" actId="20577"/>
        <pc:sldMkLst>
          <pc:docMk/>
          <pc:sldMk cId="3600247293" sldId="331"/>
        </pc:sldMkLst>
        <pc:spChg chg="mod">
          <ac:chgData name="Rabia Koc" userId="e257d29cafbd29ec" providerId="Windows Live" clId="Web-{6023478D-BDBB-4449-A819-9E03DD0957CF}" dt="2020-10-29T16:05:38.326" v="101" actId="20577"/>
          <ac:spMkLst>
            <pc:docMk/>
            <pc:sldMk cId="3600247293" sldId="331"/>
            <ac:spMk id="2" creationId="{00000000-0000-0000-0000-000000000000}"/>
          </ac:spMkLst>
        </pc:spChg>
        <pc:spChg chg="mod">
          <ac:chgData name="Rabia Koc" userId="e257d29cafbd29ec" providerId="Windows Live" clId="Web-{6023478D-BDBB-4449-A819-9E03DD0957CF}" dt="2020-10-29T19:35:38.285" v="4006" actId="20577"/>
          <ac:spMkLst>
            <pc:docMk/>
            <pc:sldMk cId="3600247293" sldId="331"/>
            <ac:spMk id="4" creationId="{00000000-0000-0000-0000-000000000000}"/>
          </ac:spMkLst>
        </pc:spChg>
      </pc:sldChg>
      <pc:sldChg chg="addSp delSp modSp">
        <pc:chgData name="Rabia Koc" userId="e257d29cafbd29ec" providerId="Windows Live" clId="Web-{6023478D-BDBB-4449-A819-9E03DD0957CF}" dt="2020-10-29T19:35:52.097" v="4009" actId="20577"/>
        <pc:sldMkLst>
          <pc:docMk/>
          <pc:sldMk cId="2209781194" sldId="332"/>
        </pc:sldMkLst>
        <pc:spChg chg="mod">
          <ac:chgData name="Rabia Koc" userId="e257d29cafbd29ec" providerId="Windows Live" clId="Web-{6023478D-BDBB-4449-A819-9E03DD0957CF}" dt="2020-10-29T16:06:21.327" v="114" actId="20577"/>
          <ac:spMkLst>
            <pc:docMk/>
            <pc:sldMk cId="2209781194" sldId="332"/>
            <ac:spMk id="2" creationId="{00000000-0000-0000-0000-000000000000}"/>
          </ac:spMkLst>
        </pc:spChg>
        <pc:spChg chg="add del mod">
          <ac:chgData name="Rabia Koc" userId="e257d29cafbd29ec" providerId="Windows Live" clId="Web-{6023478D-BDBB-4449-A819-9E03DD0957CF}" dt="2020-10-29T18:32:36.130" v="2689"/>
          <ac:spMkLst>
            <pc:docMk/>
            <pc:sldMk cId="2209781194" sldId="332"/>
            <ac:spMk id="3" creationId="{5CCCC7C0-B5EB-4B1F-9FDF-C739C3FA02A0}"/>
          </ac:spMkLst>
        </pc:spChg>
        <pc:spChg chg="mod">
          <ac:chgData name="Rabia Koc" userId="e257d29cafbd29ec" providerId="Windows Live" clId="Web-{6023478D-BDBB-4449-A819-9E03DD0957CF}" dt="2020-10-29T19:35:52.097" v="4009" actId="20577"/>
          <ac:spMkLst>
            <pc:docMk/>
            <pc:sldMk cId="2209781194" sldId="332"/>
            <ac:spMk id="4" creationId="{00000000-0000-0000-0000-000000000000}"/>
          </ac:spMkLst>
        </pc:spChg>
      </pc:sldChg>
      <pc:sldChg chg="modSp">
        <pc:chgData name="Rabia Koc" userId="e257d29cafbd29ec" providerId="Windows Live" clId="Web-{6023478D-BDBB-4449-A819-9E03DD0957CF}" dt="2020-10-29T19:36:21.536" v="4014" actId="20577"/>
        <pc:sldMkLst>
          <pc:docMk/>
          <pc:sldMk cId="3213002370" sldId="333"/>
        </pc:sldMkLst>
        <pc:spChg chg="mod">
          <ac:chgData name="Rabia Koc" userId="e257d29cafbd29ec" providerId="Windows Live" clId="Web-{6023478D-BDBB-4449-A819-9E03DD0957CF}" dt="2020-10-29T16:06:44.421" v="126" actId="20577"/>
          <ac:spMkLst>
            <pc:docMk/>
            <pc:sldMk cId="3213002370" sldId="333"/>
            <ac:spMk id="2" creationId="{00000000-0000-0000-0000-000000000000}"/>
          </ac:spMkLst>
        </pc:spChg>
        <pc:spChg chg="mod">
          <ac:chgData name="Rabia Koc" userId="e257d29cafbd29ec" providerId="Windows Live" clId="Web-{6023478D-BDBB-4449-A819-9E03DD0957CF}" dt="2020-10-29T19:36:21.536" v="4014" actId="20577"/>
          <ac:spMkLst>
            <pc:docMk/>
            <pc:sldMk cId="3213002370" sldId="333"/>
            <ac:spMk id="4" creationId="{00000000-0000-0000-0000-000000000000}"/>
          </ac:spMkLst>
        </pc:spChg>
      </pc:sldChg>
      <pc:sldChg chg="modSp">
        <pc:chgData name="Rabia Koc" userId="e257d29cafbd29ec" providerId="Windows Live" clId="Web-{6023478D-BDBB-4449-A819-9E03DD0957CF}" dt="2020-10-29T19:36:38.396" v="4021" actId="20577"/>
        <pc:sldMkLst>
          <pc:docMk/>
          <pc:sldMk cId="893007247" sldId="334"/>
        </pc:sldMkLst>
        <pc:spChg chg="mod">
          <ac:chgData name="Rabia Koc" userId="e257d29cafbd29ec" providerId="Windows Live" clId="Web-{6023478D-BDBB-4449-A819-9E03DD0957CF}" dt="2020-10-29T16:07:37.969" v="157" actId="20577"/>
          <ac:spMkLst>
            <pc:docMk/>
            <pc:sldMk cId="893007247" sldId="334"/>
            <ac:spMk id="2" creationId="{00000000-0000-0000-0000-000000000000}"/>
          </ac:spMkLst>
        </pc:spChg>
        <pc:spChg chg="mod">
          <ac:chgData name="Rabia Koc" userId="e257d29cafbd29ec" providerId="Windows Live" clId="Web-{6023478D-BDBB-4449-A819-9E03DD0957CF}" dt="2020-10-29T19:36:38.396" v="4021" actId="20577"/>
          <ac:spMkLst>
            <pc:docMk/>
            <pc:sldMk cId="893007247" sldId="334"/>
            <ac:spMk id="4" creationId="{00000000-0000-0000-0000-000000000000}"/>
          </ac:spMkLst>
        </pc:spChg>
      </pc:sldChg>
      <pc:sldChg chg="modSp">
        <pc:chgData name="Rabia Koc" userId="e257d29cafbd29ec" providerId="Windows Live" clId="Web-{6023478D-BDBB-4449-A819-9E03DD0957CF}" dt="2020-10-29T19:36:53.537" v="4026" actId="20577"/>
        <pc:sldMkLst>
          <pc:docMk/>
          <pc:sldMk cId="2992803823" sldId="335"/>
        </pc:sldMkLst>
        <pc:spChg chg="mod">
          <ac:chgData name="Rabia Koc" userId="e257d29cafbd29ec" providerId="Windows Live" clId="Web-{6023478D-BDBB-4449-A819-9E03DD0957CF}" dt="2020-10-29T16:08:03.110" v="167" actId="20577"/>
          <ac:spMkLst>
            <pc:docMk/>
            <pc:sldMk cId="2992803823" sldId="335"/>
            <ac:spMk id="2" creationId="{00000000-0000-0000-0000-000000000000}"/>
          </ac:spMkLst>
        </pc:spChg>
        <pc:spChg chg="mod">
          <ac:chgData name="Rabia Koc" userId="e257d29cafbd29ec" providerId="Windows Live" clId="Web-{6023478D-BDBB-4449-A819-9E03DD0957CF}" dt="2020-10-29T19:36:53.537" v="4026" actId="20577"/>
          <ac:spMkLst>
            <pc:docMk/>
            <pc:sldMk cId="2992803823" sldId="335"/>
            <ac:spMk id="4" creationId="{00000000-0000-0000-0000-000000000000}"/>
          </ac:spMkLst>
        </pc:spChg>
      </pc:sldChg>
      <pc:sldChg chg="modSp">
        <pc:chgData name="Rabia Koc" userId="e257d29cafbd29ec" providerId="Windows Live" clId="Web-{6023478D-BDBB-4449-A819-9E03DD0957CF}" dt="2020-10-29T19:37:01.756" v="4029" actId="20577"/>
        <pc:sldMkLst>
          <pc:docMk/>
          <pc:sldMk cId="2822518633" sldId="336"/>
        </pc:sldMkLst>
        <pc:spChg chg="mod">
          <ac:chgData name="Rabia Koc" userId="e257d29cafbd29ec" providerId="Windows Live" clId="Web-{6023478D-BDBB-4449-A819-9E03DD0957CF}" dt="2020-10-29T16:08:19.095" v="172" actId="20577"/>
          <ac:spMkLst>
            <pc:docMk/>
            <pc:sldMk cId="2822518633" sldId="336"/>
            <ac:spMk id="2" creationId="{00000000-0000-0000-0000-000000000000}"/>
          </ac:spMkLst>
        </pc:spChg>
        <pc:spChg chg="mod">
          <ac:chgData name="Rabia Koc" userId="e257d29cafbd29ec" providerId="Windows Live" clId="Web-{6023478D-BDBB-4449-A819-9E03DD0957CF}" dt="2020-10-29T19:37:01.756" v="4029" actId="20577"/>
          <ac:spMkLst>
            <pc:docMk/>
            <pc:sldMk cId="2822518633" sldId="336"/>
            <ac:spMk id="4" creationId="{00000000-0000-0000-0000-000000000000}"/>
          </ac:spMkLst>
        </pc:spChg>
      </pc:sldChg>
      <pc:sldChg chg="modSp">
        <pc:chgData name="Rabia Koc" userId="e257d29cafbd29ec" providerId="Windows Live" clId="Web-{6023478D-BDBB-4449-A819-9E03DD0957CF}" dt="2020-10-29T19:37:10.365" v="4032" actId="20577"/>
        <pc:sldMkLst>
          <pc:docMk/>
          <pc:sldMk cId="4056080118" sldId="337"/>
        </pc:sldMkLst>
        <pc:spChg chg="mod">
          <ac:chgData name="Rabia Koc" userId="e257d29cafbd29ec" providerId="Windows Live" clId="Web-{6023478D-BDBB-4449-A819-9E03DD0957CF}" dt="2020-10-29T16:08:40.970" v="180" actId="20577"/>
          <ac:spMkLst>
            <pc:docMk/>
            <pc:sldMk cId="4056080118" sldId="337"/>
            <ac:spMk id="2" creationId="{00000000-0000-0000-0000-000000000000}"/>
          </ac:spMkLst>
        </pc:spChg>
        <pc:spChg chg="mod">
          <ac:chgData name="Rabia Koc" userId="e257d29cafbd29ec" providerId="Windows Live" clId="Web-{6023478D-BDBB-4449-A819-9E03DD0957CF}" dt="2020-10-29T19:37:10.365" v="4032" actId="20577"/>
          <ac:spMkLst>
            <pc:docMk/>
            <pc:sldMk cId="4056080118" sldId="337"/>
            <ac:spMk id="4" creationId="{00000000-0000-0000-0000-000000000000}"/>
          </ac:spMkLst>
        </pc:spChg>
      </pc:sldChg>
      <pc:sldChg chg="modSp">
        <pc:chgData name="Rabia Koc" userId="e257d29cafbd29ec" providerId="Windows Live" clId="Web-{6023478D-BDBB-4449-A819-9E03DD0957CF}" dt="2020-10-29T19:37:24.413" v="4039" actId="20577"/>
        <pc:sldMkLst>
          <pc:docMk/>
          <pc:sldMk cId="932183388" sldId="338"/>
        </pc:sldMkLst>
        <pc:spChg chg="mod">
          <ac:chgData name="Rabia Koc" userId="e257d29cafbd29ec" providerId="Windows Live" clId="Web-{6023478D-BDBB-4449-A819-9E03DD0957CF}" dt="2020-10-29T16:08:53.158" v="189" actId="20577"/>
          <ac:spMkLst>
            <pc:docMk/>
            <pc:sldMk cId="932183388" sldId="338"/>
            <ac:spMk id="2" creationId="{00000000-0000-0000-0000-000000000000}"/>
          </ac:spMkLst>
        </pc:spChg>
        <pc:spChg chg="mod">
          <ac:chgData name="Rabia Koc" userId="e257d29cafbd29ec" providerId="Windows Live" clId="Web-{6023478D-BDBB-4449-A819-9E03DD0957CF}" dt="2020-10-29T19:37:24.413" v="4039" actId="20577"/>
          <ac:spMkLst>
            <pc:docMk/>
            <pc:sldMk cId="932183388" sldId="338"/>
            <ac:spMk id="4" creationId="{00000000-0000-0000-0000-000000000000}"/>
          </ac:spMkLst>
        </pc:spChg>
      </pc:sldChg>
      <pc:sldChg chg="modSp">
        <pc:chgData name="Rabia Koc" userId="e257d29cafbd29ec" providerId="Windows Live" clId="Web-{6023478D-BDBB-4449-A819-9E03DD0957CF}" dt="2020-10-29T19:37:31.928" v="4047" actId="20577"/>
        <pc:sldMkLst>
          <pc:docMk/>
          <pc:sldMk cId="2475002029" sldId="339"/>
        </pc:sldMkLst>
        <pc:spChg chg="mod">
          <ac:chgData name="Rabia Koc" userId="e257d29cafbd29ec" providerId="Windows Live" clId="Web-{6023478D-BDBB-4449-A819-9E03DD0957CF}" dt="2020-10-29T16:09:28.721" v="206" actId="20577"/>
          <ac:spMkLst>
            <pc:docMk/>
            <pc:sldMk cId="2475002029" sldId="339"/>
            <ac:spMk id="2" creationId="{00000000-0000-0000-0000-000000000000}"/>
          </ac:spMkLst>
        </pc:spChg>
        <pc:spChg chg="mod">
          <ac:chgData name="Rabia Koc" userId="e257d29cafbd29ec" providerId="Windows Live" clId="Web-{6023478D-BDBB-4449-A819-9E03DD0957CF}" dt="2020-10-29T19:37:31.928" v="4047" actId="20577"/>
          <ac:spMkLst>
            <pc:docMk/>
            <pc:sldMk cId="2475002029" sldId="339"/>
            <ac:spMk id="4" creationId="{00000000-0000-0000-0000-000000000000}"/>
          </ac:spMkLst>
        </pc:spChg>
      </pc:sldChg>
      <pc:sldChg chg="modSp">
        <pc:chgData name="Rabia Koc" userId="e257d29cafbd29ec" providerId="Windows Live" clId="Web-{6023478D-BDBB-4449-A819-9E03DD0957CF}" dt="2020-10-29T19:37:50.570" v="4056" actId="20577"/>
        <pc:sldMkLst>
          <pc:docMk/>
          <pc:sldMk cId="378657336" sldId="340"/>
        </pc:sldMkLst>
        <pc:spChg chg="mod">
          <ac:chgData name="Rabia Koc" userId="e257d29cafbd29ec" providerId="Windows Live" clId="Web-{6023478D-BDBB-4449-A819-9E03DD0957CF}" dt="2020-10-29T16:09:44.190" v="212" actId="20577"/>
          <ac:spMkLst>
            <pc:docMk/>
            <pc:sldMk cId="378657336" sldId="340"/>
            <ac:spMk id="2" creationId="{00000000-0000-0000-0000-000000000000}"/>
          </ac:spMkLst>
        </pc:spChg>
        <pc:spChg chg="mod">
          <ac:chgData name="Rabia Koc" userId="e257d29cafbd29ec" providerId="Windows Live" clId="Web-{6023478D-BDBB-4449-A819-9E03DD0957CF}" dt="2020-10-29T19:37:50.570" v="4056" actId="20577"/>
          <ac:spMkLst>
            <pc:docMk/>
            <pc:sldMk cId="378657336" sldId="340"/>
            <ac:spMk id="4" creationId="{00000000-0000-0000-0000-000000000000}"/>
          </ac:spMkLst>
        </pc:spChg>
      </pc:sldChg>
      <pc:sldChg chg="modSp">
        <pc:chgData name="Rabia Koc" userId="e257d29cafbd29ec" providerId="Windows Live" clId="Web-{6023478D-BDBB-4449-A819-9E03DD0957CF}" dt="2020-10-29T18:36:16.292" v="2760" actId="20577"/>
        <pc:sldMkLst>
          <pc:docMk/>
          <pc:sldMk cId="2934124725" sldId="341"/>
        </pc:sldMkLst>
        <pc:spChg chg="mod">
          <ac:chgData name="Rabia Koc" userId="e257d29cafbd29ec" providerId="Windows Live" clId="Web-{6023478D-BDBB-4449-A819-9E03DD0957CF}" dt="2020-10-29T16:10:04.081" v="220" actId="20577"/>
          <ac:spMkLst>
            <pc:docMk/>
            <pc:sldMk cId="2934124725" sldId="341"/>
            <ac:spMk id="2" creationId="{00000000-0000-0000-0000-000000000000}"/>
          </ac:spMkLst>
        </pc:spChg>
        <pc:spChg chg="mod">
          <ac:chgData name="Rabia Koc" userId="e257d29cafbd29ec" providerId="Windows Live" clId="Web-{6023478D-BDBB-4449-A819-9E03DD0957CF}" dt="2020-10-29T18:36:16.292" v="2760" actId="20577"/>
          <ac:spMkLst>
            <pc:docMk/>
            <pc:sldMk cId="2934124725" sldId="341"/>
            <ac:spMk id="4" creationId="{00000000-0000-0000-0000-000000000000}"/>
          </ac:spMkLst>
        </pc:spChg>
      </pc:sldChg>
      <pc:sldChg chg="delSp modSp new">
        <pc:chgData name="Rabia Koc" userId="e257d29cafbd29ec" providerId="Windows Live" clId="Web-{6023478D-BDBB-4449-A819-9E03DD0957CF}" dt="2020-10-29T19:38:06.226" v="4061" actId="20577"/>
        <pc:sldMkLst>
          <pc:docMk/>
          <pc:sldMk cId="3244031074" sldId="342"/>
        </pc:sldMkLst>
        <pc:spChg chg="mod">
          <ac:chgData name="Rabia Koc" userId="e257d29cafbd29ec" providerId="Windows Live" clId="Web-{6023478D-BDBB-4449-A819-9E03DD0957CF}" dt="2020-10-29T16:10:48.097" v="237" actId="14100"/>
          <ac:spMkLst>
            <pc:docMk/>
            <pc:sldMk cId="3244031074" sldId="342"/>
            <ac:spMk id="2" creationId="{EAA0A7EB-F43F-4983-BD17-888CB9BC8CB5}"/>
          </ac:spMkLst>
        </pc:spChg>
        <pc:spChg chg="del">
          <ac:chgData name="Rabia Koc" userId="e257d29cafbd29ec" providerId="Windows Live" clId="Web-{6023478D-BDBB-4449-A819-9E03DD0957CF}" dt="2020-10-29T16:10:30.878" v="227"/>
          <ac:spMkLst>
            <pc:docMk/>
            <pc:sldMk cId="3244031074" sldId="342"/>
            <ac:spMk id="3" creationId="{777E651E-E421-4722-A916-6354B864270D}"/>
          </ac:spMkLst>
        </pc:spChg>
        <pc:spChg chg="mod">
          <ac:chgData name="Rabia Koc" userId="e257d29cafbd29ec" providerId="Windows Live" clId="Web-{6023478D-BDBB-4449-A819-9E03DD0957CF}" dt="2020-10-29T19:38:06.226" v="4061" actId="20577"/>
          <ac:spMkLst>
            <pc:docMk/>
            <pc:sldMk cId="3244031074" sldId="342"/>
            <ac:spMk id="4" creationId="{A45A9952-012A-4E3D-A216-BD407F750306}"/>
          </ac:spMkLst>
        </pc:spChg>
      </pc:sldChg>
      <pc:sldChg chg="delSp modSp new">
        <pc:chgData name="Rabia Koc" userId="e257d29cafbd29ec" providerId="Windows Live" clId="Web-{6023478D-BDBB-4449-A819-9E03DD0957CF}" dt="2020-10-29T19:38:14.602" v="4064" actId="20577"/>
        <pc:sldMkLst>
          <pc:docMk/>
          <pc:sldMk cId="1823226378" sldId="343"/>
        </pc:sldMkLst>
        <pc:spChg chg="del">
          <ac:chgData name="Rabia Koc" userId="e257d29cafbd29ec" providerId="Windows Live" clId="Web-{6023478D-BDBB-4449-A819-9E03DD0957CF}" dt="2020-10-29T16:11:17.113" v="248"/>
          <ac:spMkLst>
            <pc:docMk/>
            <pc:sldMk cId="1823226378" sldId="343"/>
            <ac:spMk id="2" creationId="{855CC7DB-E1F0-4E1F-A9E0-81DE9CE3E978}"/>
          </ac:spMkLst>
        </pc:spChg>
        <pc:spChg chg="del">
          <ac:chgData name="Rabia Koc" userId="e257d29cafbd29ec" providerId="Windows Live" clId="Web-{6023478D-BDBB-4449-A819-9E03DD0957CF}" dt="2020-10-29T16:11:18.848" v="249"/>
          <ac:spMkLst>
            <pc:docMk/>
            <pc:sldMk cId="1823226378" sldId="343"/>
            <ac:spMk id="3" creationId="{295EFA0E-E0AD-4BE8-BE26-C15D69937932}"/>
          </ac:spMkLst>
        </pc:spChg>
        <pc:spChg chg="mod">
          <ac:chgData name="Rabia Koc" userId="e257d29cafbd29ec" providerId="Windows Live" clId="Web-{6023478D-BDBB-4449-A819-9E03DD0957CF}" dt="2020-10-29T19:38:14.602" v="4064" actId="20577"/>
          <ac:spMkLst>
            <pc:docMk/>
            <pc:sldMk cId="1823226378" sldId="343"/>
            <ac:spMk id="4" creationId="{7DD3C1F4-FD16-4D18-AACA-0BB63A024A7A}"/>
          </ac:spMkLst>
        </pc:spChg>
      </pc:sldChg>
      <pc:sldChg chg="addSp delSp modSp new del">
        <pc:chgData name="Rabia Koc" userId="e257d29cafbd29ec" providerId="Windows Live" clId="Web-{6023478D-BDBB-4449-A819-9E03DD0957CF}" dt="2020-10-29T19:11:11.040" v="3372"/>
        <pc:sldMkLst>
          <pc:docMk/>
          <pc:sldMk cId="327762079" sldId="344"/>
        </pc:sldMkLst>
        <pc:spChg chg="mod">
          <ac:chgData name="Rabia Koc" userId="e257d29cafbd29ec" providerId="Windows Live" clId="Web-{6023478D-BDBB-4449-A819-9E03DD0957CF}" dt="2020-10-29T18:37:00.450" v="2800" actId="20577"/>
          <ac:spMkLst>
            <pc:docMk/>
            <pc:sldMk cId="327762079" sldId="344"/>
            <ac:spMk id="2" creationId="{EFB2C1CC-B10B-4854-B2B3-F2BF283B9D90}"/>
          </ac:spMkLst>
        </pc:spChg>
        <pc:spChg chg="del">
          <ac:chgData name="Rabia Koc" userId="e257d29cafbd29ec" providerId="Windows Live" clId="Web-{6023478D-BDBB-4449-A819-9E03DD0957CF}" dt="2020-10-29T18:36:43.699" v="2773"/>
          <ac:spMkLst>
            <pc:docMk/>
            <pc:sldMk cId="327762079" sldId="344"/>
            <ac:spMk id="3" creationId="{01BCA53A-1062-47C7-BB2D-009D3179D6DB}"/>
          </ac:spMkLst>
        </pc:spChg>
        <pc:spChg chg="mod">
          <ac:chgData name="Rabia Koc" userId="e257d29cafbd29ec" providerId="Windows Live" clId="Web-{6023478D-BDBB-4449-A819-9E03DD0957CF}" dt="2020-10-29T18:38:15.452" v="2814" actId="20577"/>
          <ac:spMkLst>
            <pc:docMk/>
            <pc:sldMk cId="327762079" sldId="344"/>
            <ac:spMk id="4" creationId="{537234DC-856A-4D26-87B5-70B0BACF0FE2}"/>
          </ac:spMkLst>
        </pc:spChg>
        <pc:picChg chg="add del mod">
          <ac:chgData name="Rabia Koc" userId="e257d29cafbd29ec" providerId="Windows Live" clId="Web-{6023478D-BDBB-4449-A819-9E03DD0957CF}" dt="2020-10-29T18:52:27.648" v="3053"/>
          <ac:picMkLst>
            <pc:docMk/>
            <pc:sldMk cId="327762079" sldId="344"/>
            <ac:picMk id="5" creationId="{3DF4C867-C86B-479C-95DC-54DBE19CD52A}"/>
          </ac:picMkLst>
        </pc:picChg>
        <pc:picChg chg="add mod">
          <ac:chgData name="Rabia Koc" userId="e257d29cafbd29ec" providerId="Windows Live" clId="Web-{6023478D-BDBB-4449-A819-9E03DD0957CF}" dt="2020-10-29T18:53:05.837" v="3064" actId="1076"/>
          <ac:picMkLst>
            <pc:docMk/>
            <pc:sldMk cId="327762079" sldId="344"/>
            <ac:picMk id="6" creationId="{96DDAE13-DA90-4BE6-B900-5E62F89CC909}"/>
          </ac:picMkLst>
        </pc:picChg>
        <pc:picChg chg="add mod">
          <ac:chgData name="Rabia Koc" userId="e257d29cafbd29ec" providerId="Windows Live" clId="Web-{6023478D-BDBB-4449-A819-9E03DD0957CF}" dt="2020-10-29T18:52:59.977" v="3061" actId="1076"/>
          <ac:picMkLst>
            <pc:docMk/>
            <pc:sldMk cId="327762079" sldId="344"/>
            <ac:picMk id="7" creationId="{68E3A2E7-0EBB-446F-A42A-23E7C6018176}"/>
          </ac:picMkLst>
        </pc:picChg>
      </pc:sldChg>
      <pc:sldChg chg="addSp delSp modSp new del">
        <pc:chgData name="Rabia Koc" userId="e257d29cafbd29ec" providerId="Windows Live" clId="Web-{6023478D-BDBB-4449-A819-9E03DD0957CF}" dt="2020-10-29T17:38:15.761" v="2018"/>
        <pc:sldMkLst>
          <pc:docMk/>
          <pc:sldMk cId="1409372887" sldId="344"/>
        </pc:sldMkLst>
        <pc:spChg chg="mod">
          <ac:chgData name="Rabia Koc" userId="e257d29cafbd29ec" providerId="Windows Live" clId="Web-{6023478D-BDBB-4449-A819-9E03DD0957CF}" dt="2020-10-29T17:03:42.696" v="1320"/>
          <ac:spMkLst>
            <pc:docMk/>
            <pc:sldMk cId="1409372887" sldId="344"/>
            <ac:spMk id="2" creationId="{AC44ECAA-A52F-4F45-8F1A-8F622E1C16CD}"/>
          </ac:spMkLst>
        </pc:spChg>
        <pc:spChg chg="del">
          <ac:chgData name="Rabia Koc" userId="e257d29cafbd29ec" providerId="Windows Live" clId="Web-{6023478D-BDBB-4449-A819-9E03DD0957CF}" dt="2020-10-29T17:03:36.227" v="1317"/>
          <ac:spMkLst>
            <pc:docMk/>
            <pc:sldMk cId="1409372887" sldId="344"/>
            <ac:spMk id="3" creationId="{62A24D5C-7041-45FF-870A-F8726C7F3EB7}"/>
          </ac:spMkLst>
        </pc:spChg>
        <pc:spChg chg="mod">
          <ac:chgData name="Rabia Koc" userId="e257d29cafbd29ec" providerId="Windows Live" clId="Web-{6023478D-BDBB-4449-A819-9E03DD0957CF}" dt="2020-10-29T17:03:54.868" v="1338" actId="20577"/>
          <ac:spMkLst>
            <pc:docMk/>
            <pc:sldMk cId="1409372887" sldId="344"/>
            <ac:spMk id="4" creationId="{2D3775BD-737F-4746-A050-4187F58D9426}"/>
          </ac:spMkLst>
        </pc:spChg>
        <pc:picChg chg="add del mod">
          <ac:chgData name="Rabia Koc" userId="e257d29cafbd29ec" providerId="Windows Live" clId="Web-{6023478D-BDBB-4449-A819-9E03DD0957CF}" dt="2020-10-29T17:08:30.060" v="1375"/>
          <ac:picMkLst>
            <pc:docMk/>
            <pc:sldMk cId="1409372887" sldId="344"/>
            <ac:picMk id="5" creationId="{CD73C493-FE5B-4588-A28A-6167FAA2F94B}"/>
          </ac:picMkLst>
        </pc:picChg>
        <pc:picChg chg="add del mod">
          <ac:chgData name="Rabia Koc" userId="e257d29cafbd29ec" providerId="Windows Live" clId="Web-{6023478D-BDBB-4449-A819-9E03DD0957CF}" dt="2020-10-29T17:08:29.591" v="1374"/>
          <ac:picMkLst>
            <pc:docMk/>
            <pc:sldMk cId="1409372887" sldId="344"/>
            <ac:picMk id="6" creationId="{9844FDBA-6BBE-4BB3-B777-70F83CD3817E}"/>
          </ac:picMkLst>
        </pc:picChg>
        <pc:picChg chg="add del mod">
          <ac:chgData name="Rabia Koc" userId="e257d29cafbd29ec" providerId="Windows Live" clId="Web-{6023478D-BDBB-4449-A819-9E03DD0957CF}" dt="2020-10-29T17:08:31.732" v="1376"/>
          <ac:picMkLst>
            <pc:docMk/>
            <pc:sldMk cId="1409372887" sldId="344"/>
            <ac:picMk id="7" creationId="{C9A88CCA-51A0-4756-9BF1-81EE702EDBE2}"/>
          </ac:picMkLst>
        </pc:picChg>
        <pc:picChg chg="add mod">
          <ac:chgData name="Rabia Koc" userId="e257d29cafbd29ec" providerId="Windows Live" clId="Web-{6023478D-BDBB-4449-A819-9E03DD0957CF}" dt="2020-10-29T17:09:25.717" v="1389" actId="1076"/>
          <ac:picMkLst>
            <pc:docMk/>
            <pc:sldMk cId="1409372887" sldId="344"/>
            <ac:picMk id="8" creationId="{84E22850-88D7-41A3-87CB-D62A60CB402B}"/>
          </ac:picMkLst>
        </pc:picChg>
        <pc:picChg chg="add mod">
          <ac:chgData name="Rabia Koc" userId="e257d29cafbd29ec" providerId="Windows Live" clId="Web-{6023478D-BDBB-4449-A819-9E03DD0957CF}" dt="2020-10-29T17:09:25.686" v="1388" actId="1076"/>
          <ac:picMkLst>
            <pc:docMk/>
            <pc:sldMk cId="1409372887" sldId="344"/>
            <ac:picMk id="9" creationId="{B6ED3B54-4A8B-49B5-8967-C53906FBAEA8}"/>
          </ac:picMkLst>
        </pc:picChg>
        <pc:picChg chg="add mod">
          <ac:chgData name="Rabia Koc" userId="e257d29cafbd29ec" providerId="Windows Live" clId="Web-{6023478D-BDBB-4449-A819-9E03DD0957CF}" dt="2020-10-29T17:09:25.639" v="1387" actId="1076"/>
          <ac:picMkLst>
            <pc:docMk/>
            <pc:sldMk cId="1409372887" sldId="344"/>
            <ac:picMk id="10" creationId="{F0DEB3D3-595A-4EF0-ADEC-7CD9010A1C79}"/>
          </ac:picMkLst>
        </pc:picChg>
      </pc:sldChg>
      <pc:sldChg chg="addSp delSp modSp new">
        <pc:chgData name="Rabia Koc" userId="e257d29cafbd29ec" providerId="Windows Live" clId="Web-{6023478D-BDBB-4449-A819-9E03DD0957CF}" dt="2020-10-29T19:42:00.389" v="4078" actId="1076"/>
        <pc:sldMkLst>
          <pc:docMk/>
          <pc:sldMk cId="3286207488" sldId="344"/>
        </pc:sldMkLst>
        <pc:spChg chg="mod">
          <ac:chgData name="Rabia Koc" userId="e257d29cafbd29ec" providerId="Windows Live" clId="Web-{6023478D-BDBB-4449-A819-9E03DD0957CF}" dt="2020-10-29T19:42:00.389" v="4078" actId="1076"/>
          <ac:spMkLst>
            <pc:docMk/>
            <pc:sldMk cId="3286207488" sldId="344"/>
            <ac:spMk id="2" creationId="{346A0399-39B9-4F44-AF92-BDE64AEFDF1F}"/>
          </ac:spMkLst>
        </pc:spChg>
        <pc:spChg chg="del">
          <ac:chgData name="Rabia Koc" userId="e257d29cafbd29ec" providerId="Windows Live" clId="Web-{6023478D-BDBB-4449-A819-9E03DD0957CF}" dt="2020-10-29T19:21:07.994" v="3565"/>
          <ac:spMkLst>
            <pc:docMk/>
            <pc:sldMk cId="3286207488" sldId="344"/>
            <ac:spMk id="3" creationId="{147DA035-1D6D-4279-8902-9CBAC572516A}"/>
          </ac:spMkLst>
        </pc:spChg>
        <pc:spChg chg="mod">
          <ac:chgData name="Rabia Koc" userId="e257d29cafbd29ec" providerId="Windows Live" clId="Web-{6023478D-BDBB-4449-A819-9E03DD0957CF}" dt="2020-10-29T19:21:43.870" v="3613" actId="20577"/>
          <ac:spMkLst>
            <pc:docMk/>
            <pc:sldMk cId="3286207488" sldId="344"/>
            <ac:spMk id="4" creationId="{CC275C77-C16D-4EB6-9475-BD05969B8294}"/>
          </ac:spMkLst>
        </pc:spChg>
        <pc:picChg chg="add del mod">
          <ac:chgData name="Rabia Koc" userId="e257d29cafbd29ec" providerId="Windows Live" clId="Web-{6023478D-BDBB-4449-A819-9E03DD0957CF}" dt="2020-10-29T19:41:28.685" v="4072"/>
          <ac:picMkLst>
            <pc:docMk/>
            <pc:sldMk cId="3286207488" sldId="344"/>
            <ac:picMk id="5" creationId="{9A5E33C7-57C3-4295-9E01-7C9CEE4CA562}"/>
          </ac:picMkLst>
        </pc:picChg>
        <pc:picChg chg="add del mod">
          <ac:chgData name="Rabia Koc" userId="e257d29cafbd29ec" providerId="Windows Live" clId="Web-{6023478D-BDBB-4449-A819-9E03DD0957CF}" dt="2020-10-29T19:41:30.107" v="4073"/>
          <ac:picMkLst>
            <pc:docMk/>
            <pc:sldMk cId="3286207488" sldId="344"/>
            <ac:picMk id="6" creationId="{D87D3471-39DA-4BFF-8D2E-5F12BE7AE916}"/>
          </ac:picMkLst>
        </pc:picChg>
        <pc:picChg chg="add mod">
          <ac:chgData name="Rabia Koc" userId="e257d29cafbd29ec" providerId="Windows Live" clId="Web-{6023478D-BDBB-4449-A819-9E03DD0957CF}" dt="2020-10-29T19:41:53.358" v="4077" actId="1076"/>
          <ac:picMkLst>
            <pc:docMk/>
            <pc:sldMk cId="3286207488" sldId="344"/>
            <ac:picMk id="7" creationId="{4C995ECE-5B37-4F96-8E3C-623BD027CF3C}"/>
          </ac:picMkLst>
        </pc:picChg>
      </pc:sldChg>
      <pc:sldChg chg="delSp modSp new">
        <pc:chgData name="Rabia Koc" userId="e257d29cafbd29ec" providerId="Windows Live" clId="Web-{6023478D-BDBB-4449-A819-9E03DD0957CF}" dt="2020-10-29T19:38:32.774" v="4069" actId="20577"/>
        <pc:sldMkLst>
          <pc:docMk/>
          <pc:sldMk cId="1574990553" sldId="345"/>
        </pc:sldMkLst>
        <pc:spChg chg="del">
          <ac:chgData name="Rabia Koc" userId="e257d29cafbd29ec" providerId="Windows Live" clId="Web-{6023478D-BDBB-4449-A819-9E03DD0957CF}" dt="2020-10-29T19:23:49.311" v="3631"/>
          <ac:spMkLst>
            <pc:docMk/>
            <pc:sldMk cId="1574990553" sldId="345"/>
            <ac:spMk id="2" creationId="{6006E8E9-3024-4D42-BA69-D5A6EF57CF1C}"/>
          </ac:spMkLst>
        </pc:spChg>
        <pc:spChg chg="del">
          <ac:chgData name="Rabia Koc" userId="e257d29cafbd29ec" providerId="Windows Live" clId="Web-{6023478D-BDBB-4449-A819-9E03DD0957CF}" dt="2020-10-29T19:23:49.358" v="3632"/>
          <ac:spMkLst>
            <pc:docMk/>
            <pc:sldMk cId="1574990553" sldId="345"/>
            <ac:spMk id="3" creationId="{526D6F4A-3AD0-45EE-86DB-A64170664D14}"/>
          </ac:spMkLst>
        </pc:spChg>
        <pc:spChg chg="mod">
          <ac:chgData name="Rabia Koc" userId="e257d29cafbd29ec" providerId="Windows Live" clId="Web-{6023478D-BDBB-4449-A819-9E03DD0957CF}" dt="2020-10-29T19:38:32.774" v="4069" actId="20577"/>
          <ac:spMkLst>
            <pc:docMk/>
            <pc:sldMk cId="1574990553" sldId="345"/>
            <ac:spMk id="4" creationId="{85A8A495-3AFE-4428-8C79-DB9084BCC352}"/>
          </ac:spMkLst>
        </pc:spChg>
      </pc:sldChg>
      <pc:sldChg chg="delSp modSp new del">
        <pc:chgData name="Rabia Koc" userId="e257d29cafbd29ec" providerId="Windows Live" clId="Web-{6023478D-BDBB-4449-A819-9E03DD0957CF}" dt="2020-10-29T19:11:12.383" v="3373"/>
        <pc:sldMkLst>
          <pc:docMk/>
          <pc:sldMk cId="1808866525" sldId="345"/>
        </pc:sldMkLst>
        <pc:spChg chg="del">
          <ac:chgData name="Rabia Koc" userId="e257d29cafbd29ec" providerId="Windows Live" clId="Web-{6023478D-BDBB-4449-A819-9E03DD0957CF}" dt="2020-10-29T18:39:08.500" v="2818"/>
          <ac:spMkLst>
            <pc:docMk/>
            <pc:sldMk cId="1808866525" sldId="345"/>
            <ac:spMk id="2" creationId="{C88FEFC8-43A6-4E33-B586-3609DF1200F4}"/>
          </ac:spMkLst>
        </pc:spChg>
        <pc:spChg chg="del">
          <ac:chgData name="Rabia Koc" userId="e257d29cafbd29ec" providerId="Windows Live" clId="Web-{6023478D-BDBB-4449-A819-9E03DD0957CF}" dt="2020-10-29T18:39:10.125" v="2819"/>
          <ac:spMkLst>
            <pc:docMk/>
            <pc:sldMk cId="1808866525" sldId="345"/>
            <ac:spMk id="3" creationId="{53743C05-8C65-44EF-958C-36AEDF0B557D}"/>
          </ac:spMkLst>
        </pc:spChg>
        <pc:spChg chg="mod">
          <ac:chgData name="Rabia Koc" userId="e257d29cafbd29ec" providerId="Windows Live" clId="Web-{6023478D-BDBB-4449-A819-9E03DD0957CF}" dt="2020-10-29T18:54:47.355" v="3065" actId="20577"/>
          <ac:spMkLst>
            <pc:docMk/>
            <pc:sldMk cId="1808866525" sldId="345"/>
            <ac:spMk id="4" creationId="{1912A513-C0EA-46A5-837B-3F18199C728C}"/>
          </ac:spMkLst>
        </pc:spChg>
      </pc:sldChg>
      <pc:sldChg chg="delSp modSp new del">
        <pc:chgData name="Rabia Koc" userId="e257d29cafbd29ec" providerId="Windows Live" clId="Web-{6023478D-BDBB-4449-A819-9E03DD0957CF}" dt="2020-10-29T17:38:15.776" v="2019"/>
        <pc:sldMkLst>
          <pc:docMk/>
          <pc:sldMk cId="1990652169" sldId="345"/>
        </pc:sldMkLst>
        <pc:spChg chg="del">
          <ac:chgData name="Rabia Koc" userId="e257d29cafbd29ec" providerId="Windows Live" clId="Web-{6023478D-BDBB-4449-A819-9E03DD0957CF}" dt="2020-10-29T17:04:52.494" v="1352"/>
          <ac:spMkLst>
            <pc:docMk/>
            <pc:sldMk cId="1990652169" sldId="345"/>
            <ac:spMk id="2" creationId="{EC4E88CA-AD70-46FF-8BD4-F6085966FF3A}"/>
          </ac:spMkLst>
        </pc:spChg>
        <pc:spChg chg="del">
          <ac:chgData name="Rabia Koc" userId="e257d29cafbd29ec" providerId="Windows Live" clId="Web-{6023478D-BDBB-4449-A819-9E03DD0957CF}" dt="2020-10-29T17:04:50.759" v="1351"/>
          <ac:spMkLst>
            <pc:docMk/>
            <pc:sldMk cId="1990652169" sldId="345"/>
            <ac:spMk id="3" creationId="{03312E54-DE5C-4000-A9B4-191C01AF2EF6}"/>
          </ac:spMkLst>
        </pc:spChg>
        <pc:spChg chg="mod">
          <ac:chgData name="Rabia Koc" userId="e257d29cafbd29ec" providerId="Windows Live" clId="Web-{6023478D-BDBB-4449-A819-9E03DD0957CF}" dt="2020-10-29T17:08:23.263" v="1371" actId="20577"/>
          <ac:spMkLst>
            <pc:docMk/>
            <pc:sldMk cId="1990652169" sldId="345"/>
            <ac:spMk id="4" creationId="{6E7588F5-CF61-46A2-B55C-5A0479DA2AD8}"/>
          </ac:spMkLst>
        </pc:spChg>
      </pc:sldChg>
    </pc:docChg>
  </pc:docChgLst>
  <pc:docChgLst>
    <pc:chgData name="Rabia Koc" userId="e257d29cafbd29ec" providerId="Windows Live" clId="Web-{2E4216D3-FE0A-4C35-B4B1-DBFB89756024}"/>
    <pc:docChg chg="delSld">
      <pc:chgData name="Rabia Koc" userId="e257d29cafbd29ec" providerId="Windows Live" clId="Web-{2E4216D3-FE0A-4C35-B4B1-DBFB89756024}" dt="2020-11-07T04:56:31.361" v="0"/>
      <pc:docMkLst>
        <pc:docMk/>
      </pc:docMkLst>
      <pc:sldChg chg="del">
        <pc:chgData name="Rabia Koc" userId="e257d29cafbd29ec" providerId="Windows Live" clId="Web-{2E4216D3-FE0A-4C35-B4B1-DBFB89756024}" dt="2020-11-07T04:56:31.361" v="0"/>
        <pc:sldMkLst>
          <pc:docMk/>
          <pc:sldMk cId="1823226378" sldId="34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452BC5-BBF8-4B6E-A251-3FAC69857547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3D041-78CE-40F7-9CF6-CE11F4E7AD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6355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total of 199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forensic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reports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were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examined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proportion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men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78.9%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mean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age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34.26 ± 11.89.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rate of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women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21.1%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average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age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37.21 ± 12.54.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33D041-78CE-40F7-9CF6-CE11F4E7ADCD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5257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Traffic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accidents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were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place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among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forensic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case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reasons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rate of 32.2%.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reasons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were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cuts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(19,6%),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assaults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(12,1%),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blunt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traumas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(10,1%),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falls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(9,5%),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poisonings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(6,5%),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stab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injuries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(4,5%),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burns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(2,5%)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gunshot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wounds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(2%). Applications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were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made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most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frequently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between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06:00-11:59.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33D041-78CE-40F7-9CF6-CE11F4E7ADCD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53977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most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frequently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injured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body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upper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extremity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rate of 56.3%.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33D041-78CE-40F7-9CF6-CE11F4E7ADCD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3811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35.2% of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reports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were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prepared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due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related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accidents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Only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12.1% of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reports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were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written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definitive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reports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33D041-78CE-40F7-9CF6-CE11F4E7ADCD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33118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33D041-78CE-40F7-9CF6-CE11F4E7ADCD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1048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Physicians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working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emergency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services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need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know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how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write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forensic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report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were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deficiencies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encountered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examined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forensic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reports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during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study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incident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time, general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condition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consciousness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patient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physical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examination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findings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detailed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description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lesions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were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not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available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addition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reports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existence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a life-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threatening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condition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presence of a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condition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requiring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simple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medical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intervention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were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not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specified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33D041-78CE-40F7-9CF6-CE11F4E7ADCD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2952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Physicians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should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constantly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informed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about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issue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forensic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reports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both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before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after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graduation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their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legal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responsibilities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should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explained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33D041-78CE-40F7-9CF6-CE11F4E7ADCD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9721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F97B-3108-4BC0-89AD-6C2AC4F8E19E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B194-F800-47E6-BD5B-616435BD13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41797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F97B-3108-4BC0-89AD-6C2AC4F8E19E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B194-F800-47E6-BD5B-616435BD13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38058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F97B-3108-4BC0-89AD-6C2AC4F8E19E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B194-F800-47E6-BD5B-616435BD13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08861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F97B-3108-4BC0-89AD-6C2AC4F8E19E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B194-F800-47E6-BD5B-616435BD13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69908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F97B-3108-4BC0-89AD-6C2AC4F8E19E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B194-F800-47E6-BD5B-616435BD13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00248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F97B-3108-4BC0-89AD-6C2AC4F8E19E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B194-F800-47E6-BD5B-616435BD13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72493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F97B-3108-4BC0-89AD-6C2AC4F8E19E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B194-F800-47E6-BD5B-616435BD13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3682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F97B-3108-4BC0-89AD-6C2AC4F8E19E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B194-F800-47E6-BD5B-616435BD13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59712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F97B-3108-4BC0-89AD-6C2AC4F8E19E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B194-F800-47E6-BD5B-616435BD13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10340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F97B-3108-4BC0-89AD-6C2AC4F8E19E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B194-F800-47E6-BD5B-616435BD13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37720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F97B-3108-4BC0-89AD-6C2AC4F8E19E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B194-F800-47E6-BD5B-616435BD13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6203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FF97B-3108-4BC0-89AD-6C2AC4F8E19E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3B194-F800-47E6-BD5B-616435BD13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223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1">
            <a:extLst>
              <a:ext uri="{FF2B5EF4-FFF2-40B4-BE49-F238E27FC236}">
                <a16:creationId xmlns:a16="http://schemas.microsoft.com/office/drawing/2014/main" id="{EC73955F-7CD2-413B-82AC-203BC8FA9FB1}"/>
              </a:ext>
            </a:extLst>
          </p:cNvPr>
          <p:cNvSpPr>
            <a:spLocks noGrp="1"/>
          </p:cNvSpPr>
          <p:nvPr/>
        </p:nvSpPr>
        <p:spPr>
          <a:xfrm>
            <a:off x="-115019" y="-200354"/>
            <a:ext cx="11243094" cy="23876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3200" dirty="0">
              <a:solidFill>
                <a:schemeClr val="bg1"/>
              </a:solidFill>
              <a:ea typeface="+mj-lt"/>
              <a:cs typeface="+mj-lt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A5EEFE0F-DCAC-41EB-A280-F029A4F16C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28081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tr-TR" sz="4400" b="1" dirty="0"/>
              <a:t>Evaluation of </a:t>
            </a:r>
            <a:r>
              <a:rPr lang="tr-TR" sz="4400" b="1" dirty="0" err="1"/>
              <a:t>Forensic</a:t>
            </a:r>
            <a:r>
              <a:rPr lang="tr-TR" sz="4400" b="1" dirty="0"/>
              <a:t> </a:t>
            </a:r>
            <a:r>
              <a:rPr lang="tr-TR" sz="4400" b="1" dirty="0" err="1"/>
              <a:t>Cases</a:t>
            </a:r>
            <a:r>
              <a:rPr lang="tr-TR" sz="4400" b="1" dirty="0"/>
              <a:t> </a:t>
            </a:r>
            <a:r>
              <a:rPr lang="tr-TR" sz="4400" b="1" dirty="0" err="1"/>
              <a:t>and</a:t>
            </a:r>
            <a:r>
              <a:rPr lang="tr-TR" sz="4400" b="1" dirty="0"/>
              <a:t> </a:t>
            </a:r>
            <a:r>
              <a:rPr lang="tr-TR" sz="4400" b="1" dirty="0" err="1"/>
              <a:t>Forensic</a:t>
            </a:r>
            <a:r>
              <a:rPr lang="tr-TR" sz="4400" b="1" dirty="0"/>
              <a:t> </a:t>
            </a:r>
            <a:r>
              <a:rPr lang="tr-TR" sz="4400" b="1" dirty="0" err="1"/>
              <a:t>Reports</a:t>
            </a:r>
            <a:r>
              <a:rPr lang="tr-TR" sz="4400" b="1" dirty="0"/>
              <a:t> </a:t>
            </a:r>
            <a:r>
              <a:rPr lang="tr-TR" sz="4400" b="1" dirty="0" err="1"/>
              <a:t>Appealing</a:t>
            </a:r>
            <a:r>
              <a:rPr lang="tr-TR" sz="4400" b="1" dirty="0"/>
              <a:t> </a:t>
            </a:r>
            <a:r>
              <a:rPr lang="tr-TR" sz="4400" b="1" dirty="0" err="1"/>
              <a:t>to</a:t>
            </a:r>
            <a:r>
              <a:rPr lang="tr-TR" sz="4400" b="1" dirty="0"/>
              <a:t> </a:t>
            </a:r>
            <a:r>
              <a:rPr lang="tr-TR" sz="4400" b="1" dirty="0" err="1"/>
              <a:t>Bezmialem</a:t>
            </a:r>
            <a:r>
              <a:rPr lang="tr-TR" sz="4400" b="1" dirty="0"/>
              <a:t> Vakıf </a:t>
            </a:r>
            <a:r>
              <a:rPr lang="tr-TR" sz="4400" b="1" dirty="0" err="1"/>
              <a:t>University</a:t>
            </a:r>
            <a:r>
              <a:rPr lang="tr-TR" sz="4400" b="1" dirty="0"/>
              <a:t> </a:t>
            </a:r>
            <a:r>
              <a:rPr lang="tr-TR" sz="4400" b="1" dirty="0" err="1"/>
              <a:t>Emergency</a:t>
            </a:r>
            <a:r>
              <a:rPr lang="tr-TR" sz="4400" b="1" dirty="0"/>
              <a:t> </a:t>
            </a:r>
            <a:r>
              <a:rPr lang="tr-TR" sz="4400" b="1" dirty="0" err="1"/>
              <a:t>Department</a:t>
            </a:r>
            <a:br>
              <a:rPr lang="tr-TR" dirty="0"/>
            </a:br>
            <a:endParaRPr lang="tr-TR" dirty="0"/>
          </a:p>
        </p:txBody>
      </p:sp>
      <p:sp>
        <p:nvSpPr>
          <p:cNvPr id="4" name="Alt Başlık 3">
            <a:extLst>
              <a:ext uri="{FF2B5EF4-FFF2-40B4-BE49-F238E27FC236}">
                <a16:creationId xmlns:a16="http://schemas.microsoft.com/office/drawing/2014/main" id="{6BE32D3C-B42C-4EDC-B5EC-A86CBE42ED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29919"/>
            <a:ext cx="9144000" cy="1655762"/>
          </a:xfrm>
        </p:spPr>
        <p:txBody>
          <a:bodyPr/>
          <a:lstStyle/>
          <a:p>
            <a:r>
              <a:rPr lang="tr-TR" dirty="0"/>
              <a:t>Kerem Kara</a:t>
            </a:r>
          </a:p>
          <a:p>
            <a:r>
              <a:rPr lang="tr-TR" dirty="0" err="1"/>
              <a:t>Mentor</a:t>
            </a:r>
            <a:r>
              <a:rPr lang="tr-TR" dirty="0"/>
              <a:t>: Dr. Bahadır </a:t>
            </a:r>
            <a:r>
              <a:rPr lang="tr-TR" dirty="0" err="1"/>
              <a:t>Taşlıdere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67295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>
            <a:extLst>
              <a:ext uri="{FF2B5EF4-FFF2-40B4-BE49-F238E27FC236}">
                <a16:creationId xmlns:a16="http://schemas.microsoft.com/office/drawing/2014/main" id="{722D9E94-8061-443B-B901-86A15231A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solidFill>
                  <a:schemeClr val="bg1">
                    <a:lumMod val="95000"/>
                  </a:schemeClr>
                </a:solidFill>
              </a:rPr>
              <a:t>Results</a:t>
            </a:r>
            <a:endParaRPr lang="tr-TR" dirty="0">
              <a:solidFill>
                <a:schemeClr val="bg1">
                  <a:lumMod val="95000"/>
                </a:schemeClr>
              </a:solidFill>
            </a:endParaRPr>
          </a:p>
        </p:txBody>
      </p:sp>
      <p:graphicFrame>
        <p:nvGraphicFramePr>
          <p:cNvPr id="2" name="İçerik Yer Tutucusu 1">
            <a:extLst>
              <a:ext uri="{FF2B5EF4-FFF2-40B4-BE49-F238E27FC236}">
                <a16:creationId xmlns:a16="http://schemas.microsoft.com/office/drawing/2014/main" id="{B9D92F88-EB8C-42DF-967C-DEB06D09E7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9076566"/>
              </p:ext>
            </p:extLst>
          </p:nvPr>
        </p:nvGraphicFramePr>
        <p:xfrm>
          <a:off x="838200" y="2623269"/>
          <a:ext cx="10515601" cy="16114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26289">
                  <a:extLst>
                    <a:ext uri="{9D8B030D-6E8A-4147-A177-3AD203B41FA5}">
                      <a16:colId xmlns:a16="http://schemas.microsoft.com/office/drawing/2014/main" val="2909903325"/>
                    </a:ext>
                  </a:extLst>
                </a:gridCol>
                <a:gridCol w="2001709">
                  <a:extLst>
                    <a:ext uri="{9D8B030D-6E8A-4147-A177-3AD203B41FA5}">
                      <a16:colId xmlns:a16="http://schemas.microsoft.com/office/drawing/2014/main" val="1579621361"/>
                    </a:ext>
                  </a:extLst>
                </a:gridCol>
                <a:gridCol w="2002814">
                  <a:extLst>
                    <a:ext uri="{9D8B030D-6E8A-4147-A177-3AD203B41FA5}">
                      <a16:colId xmlns:a16="http://schemas.microsoft.com/office/drawing/2014/main" val="640242097"/>
                    </a:ext>
                  </a:extLst>
                </a:gridCol>
                <a:gridCol w="2002814">
                  <a:extLst>
                    <a:ext uri="{9D8B030D-6E8A-4147-A177-3AD203B41FA5}">
                      <a16:colId xmlns:a16="http://schemas.microsoft.com/office/drawing/2014/main" val="2873532143"/>
                    </a:ext>
                  </a:extLst>
                </a:gridCol>
                <a:gridCol w="1381975">
                  <a:extLst>
                    <a:ext uri="{9D8B030D-6E8A-4147-A177-3AD203B41FA5}">
                      <a16:colId xmlns:a16="http://schemas.microsoft.com/office/drawing/2014/main" val="1259714938"/>
                    </a:ext>
                  </a:extLst>
                </a:gridCol>
              </a:tblGrid>
              <a:tr h="304078">
                <a:tc rowSpan="2"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effectLst/>
                        </a:rPr>
                        <a:t> 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 err="1">
                          <a:effectLst/>
                        </a:rPr>
                        <a:t>Work-related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effectLst/>
                        </a:rPr>
                        <a:t>Total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effectLst/>
                        </a:rPr>
                        <a:t>n,%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207637299"/>
                  </a:ext>
                </a:extLst>
              </a:tr>
              <a:tr h="342034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No ( n,%)</a:t>
                      </a: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Yes</a:t>
                      </a:r>
                      <a:r>
                        <a:rPr lang="tr-TR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 (n,%)</a:t>
                      </a: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238463"/>
                  </a:ext>
                </a:extLst>
              </a:tr>
              <a:tr h="327728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effectLst/>
                        </a:rPr>
                        <a:t>Is it </a:t>
                      </a:r>
                      <a:r>
                        <a:rPr lang="tr-TR" sz="1800" dirty="0" err="1">
                          <a:effectLst/>
                        </a:rPr>
                        <a:t>specified</a:t>
                      </a:r>
                      <a:r>
                        <a:rPr lang="tr-TR" sz="1800" dirty="0">
                          <a:effectLst/>
                        </a:rPr>
                        <a:t> </a:t>
                      </a:r>
                      <a:r>
                        <a:rPr lang="tr-TR" sz="1800" dirty="0" err="1">
                          <a:effectLst/>
                        </a:rPr>
                        <a:t>if</a:t>
                      </a:r>
                      <a:r>
                        <a:rPr lang="tr-TR" sz="1800" dirty="0">
                          <a:effectLst/>
                        </a:rPr>
                        <a:t> </a:t>
                      </a:r>
                      <a:r>
                        <a:rPr lang="tr-TR" sz="1800" dirty="0" err="1">
                          <a:effectLst/>
                        </a:rPr>
                        <a:t>there</a:t>
                      </a:r>
                      <a:r>
                        <a:rPr lang="tr-TR" sz="1800" dirty="0">
                          <a:effectLst/>
                        </a:rPr>
                        <a:t> is a life-</a:t>
                      </a:r>
                      <a:r>
                        <a:rPr lang="tr-TR" sz="1800" dirty="0" err="1">
                          <a:effectLst/>
                        </a:rPr>
                        <a:t>threatening</a:t>
                      </a:r>
                      <a:r>
                        <a:rPr lang="tr-TR" sz="1800" dirty="0">
                          <a:effectLst/>
                        </a:rPr>
                        <a:t> </a:t>
                      </a:r>
                      <a:r>
                        <a:rPr lang="tr-TR" sz="1800" dirty="0" err="1">
                          <a:effectLst/>
                        </a:rPr>
                        <a:t>condition</a:t>
                      </a:r>
                      <a:r>
                        <a:rPr lang="tr-TR" sz="1800" dirty="0">
                          <a:effectLst/>
                        </a:rPr>
                        <a:t>?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No </a:t>
                      </a: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76 (38,1)</a:t>
                      </a: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06730" algn="ctr"/>
                        </a:tabLst>
                      </a:pPr>
                      <a:r>
                        <a:rPr lang="tr-TR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25 (12,5)	</a:t>
                      </a: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101 (50,7)</a:t>
                      </a: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748511923"/>
                  </a:ext>
                </a:extLst>
              </a:tr>
              <a:tr h="30407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Yes</a:t>
                      </a:r>
                      <a:r>
                        <a:rPr lang="tr-TR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 </a:t>
                      </a: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53 (26,6)</a:t>
                      </a: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45 (22,6)</a:t>
                      </a:r>
                      <a:endParaRPr lang="tr-TR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98 (49,2)</a:t>
                      </a: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32512956"/>
                  </a:ext>
                </a:extLst>
              </a:tr>
              <a:tr h="304078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effectLst/>
                        </a:rPr>
                        <a:t>Total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129 (64,8)</a:t>
                      </a: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70 (35,1)</a:t>
                      </a: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effectLst/>
                        </a:rPr>
                        <a:t> 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917427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85979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>
            <a:extLst>
              <a:ext uri="{FF2B5EF4-FFF2-40B4-BE49-F238E27FC236}">
                <a16:creationId xmlns:a16="http://schemas.microsoft.com/office/drawing/2014/main" id="{722D9E94-8061-443B-B901-86A15231A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solidFill>
                  <a:schemeClr val="bg1">
                    <a:lumMod val="95000"/>
                  </a:schemeClr>
                </a:solidFill>
              </a:rPr>
              <a:t>Results</a:t>
            </a:r>
            <a:endParaRPr lang="tr-TR" dirty="0">
              <a:solidFill>
                <a:schemeClr val="bg1">
                  <a:lumMod val="95000"/>
                </a:schemeClr>
              </a:solidFill>
            </a:endParaRPr>
          </a:p>
        </p:txBody>
      </p:sp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F88C112D-6F91-414D-8B55-933AD7E729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956645"/>
              </p:ext>
            </p:extLst>
          </p:nvPr>
        </p:nvGraphicFramePr>
        <p:xfrm>
          <a:off x="838201" y="3113753"/>
          <a:ext cx="10515599" cy="17750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8586">
                  <a:extLst>
                    <a:ext uri="{9D8B030D-6E8A-4147-A177-3AD203B41FA5}">
                      <a16:colId xmlns:a16="http://schemas.microsoft.com/office/drawing/2014/main" val="2940350187"/>
                    </a:ext>
                  </a:extLst>
                </a:gridCol>
                <a:gridCol w="2628586">
                  <a:extLst>
                    <a:ext uri="{9D8B030D-6E8A-4147-A177-3AD203B41FA5}">
                      <a16:colId xmlns:a16="http://schemas.microsoft.com/office/drawing/2014/main" val="1721773000"/>
                    </a:ext>
                  </a:extLst>
                </a:gridCol>
                <a:gridCol w="2628586">
                  <a:extLst>
                    <a:ext uri="{9D8B030D-6E8A-4147-A177-3AD203B41FA5}">
                      <a16:colId xmlns:a16="http://schemas.microsoft.com/office/drawing/2014/main" val="3240545391"/>
                    </a:ext>
                  </a:extLst>
                </a:gridCol>
                <a:gridCol w="2629841">
                  <a:extLst>
                    <a:ext uri="{9D8B030D-6E8A-4147-A177-3AD203B41FA5}">
                      <a16:colId xmlns:a16="http://schemas.microsoft.com/office/drawing/2014/main" val="3453231329"/>
                    </a:ext>
                  </a:extLst>
                </a:gridCol>
              </a:tblGrid>
              <a:tr h="3726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effectLst/>
                        </a:rPr>
                        <a:t> 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 err="1">
                          <a:effectLst/>
                        </a:rPr>
                        <a:t>Work-related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effectLst/>
                        </a:rPr>
                        <a:t>Total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20034614"/>
                  </a:ext>
                </a:extLst>
              </a:tr>
              <a:tr h="2328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effectLst/>
                        </a:rPr>
                        <a:t> 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Yes</a:t>
                      </a:r>
                      <a:r>
                        <a:rPr lang="tr-TR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 (n,%)</a:t>
                      </a: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No(n,%)</a:t>
                      </a: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(n,%)</a:t>
                      </a:r>
                      <a:endParaRPr lang="tr-TR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749927077"/>
                  </a:ext>
                </a:extLst>
              </a:tr>
              <a:tr h="2371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effectLst/>
                        </a:rPr>
                        <a:t>Blood </a:t>
                      </a:r>
                      <a:r>
                        <a:rPr lang="tr-TR" sz="1800" dirty="0" err="1">
                          <a:effectLst/>
                        </a:rPr>
                        <a:t>Exam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11 (5,5)</a:t>
                      </a: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22 (11)</a:t>
                      </a:r>
                      <a:endParaRPr lang="tr-TR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33 (16,5)</a:t>
                      </a:r>
                      <a:endParaRPr lang="tr-TR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269767177"/>
                  </a:ext>
                </a:extLst>
              </a:tr>
              <a:tr h="2370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effectLst/>
                        </a:rPr>
                        <a:t>X-Ray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55 (27,6)</a:t>
                      </a: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79 (39,6)</a:t>
                      </a: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79 (39,6)</a:t>
                      </a:r>
                      <a:endParaRPr lang="tr-TR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75050921"/>
                  </a:ext>
                </a:extLst>
              </a:tr>
              <a:tr h="2709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CT</a:t>
                      </a: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4 (2)</a:t>
                      </a: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28 (14)</a:t>
                      </a: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32 (16)</a:t>
                      </a: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408015883"/>
                  </a:ext>
                </a:extLst>
              </a:tr>
              <a:tr h="1693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effectLst/>
                        </a:rPr>
                        <a:t>Total 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70 (35,1)</a:t>
                      </a: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129 (64,8)</a:t>
                      </a: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 </a:t>
                      </a: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18220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14340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>
            <a:extLst>
              <a:ext uri="{FF2B5EF4-FFF2-40B4-BE49-F238E27FC236}">
                <a16:creationId xmlns:a16="http://schemas.microsoft.com/office/drawing/2014/main" id="{722D9E94-8061-443B-B901-86A15231A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solidFill>
                  <a:schemeClr val="bg1">
                    <a:lumMod val="95000"/>
                  </a:schemeClr>
                </a:solidFill>
              </a:rPr>
              <a:t>Conclusion</a:t>
            </a:r>
            <a:endParaRPr lang="tr-T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1F061834-EC0F-4CE1-8DD7-C9A34588E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Physicians</a:t>
            </a:r>
            <a:r>
              <a:rPr lang="tr-TR" dirty="0"/>
              <a:t> </a:t>
            </a:r>
            <a:r>
              <a:rPr lang="tr-TR" dirty="0" err="1"/>
              <a:t>working</a:t>
            </a:r>
            <a:r>
              <a:rPr lang="tr-TR" dirty="0"/>
              <a:t> in </a:t>
            </a:r>
            <a:r>
              <a:rPr lang="tr-TR" dirty="0" err="1"/>
              <a:t>emergency</a:t>
            </a:r>
            <a:r>
              <a:rPr lang="tr-TR" dirty="0"/>
              <a:t> </a:t>
            </a:r>
            <a:r>
              <a:rPr lang="tr-TR" dirty="0" err="1"/>
              <a:t>services</a:t>
            </a:r>
            <a:r>
              <a:rPr lang="tr-TR" dirty="0"/>
              <a:t> </a:t>
            </a:r>
            <a:r>
              <a:rPr lang="tr-TR" dirty="0" err="1"/>
              <a:t>need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know</a:t>
            </a:r>
            <a:r>
              <a:rPr lang="tr-TR" dirty="0"/>
              <a:t> how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write</a:t>
            </a:r>
            <a:r>
              <a:rPr lang="tr-TR" dirty="0"/>
              <a:t> a </a:t>
            </a:r>
            <a:r>
              <a:rPr lang="tr-TR" dirty="0" err="1"/>
              <a:t>forensic</a:t>
            </a:r>
            <a:r>
              <a:rPr lang="tr-TR" dirty="0"/>
              <a:t> </a:t>
            </a:r>
            <a:r>
              <a:rPr lang="tr-TR" dirty="0" err="1"/>
              <a:t>report</a:t>
            </a:r>
            <a:r>
              <a:rPr lang="tr-TR" dirty="0"/>
              <a:t>.</a:t>
            </a:r>
          </a:p>
          <a:p>
            <a:endParaRPr lang="tr-TR" sz="2000" dirty="0"/>
          </a:p>
          <a:p>
            <a:r>
              <a:rPr lang="tr-TR" sz="2400" dirty="0" err="1"/>
              <a:t>incident</a:t>
            </a:r>
            <a:r>
              <a:rPr lang="tr-TR" sz="2400" dirty="0"/>
              <a:t> time</a:t>
            </a:r>
          </a:p>
          <a:p>
            <a:r>
              <a:rPr lang="tr-TR" sz="2400" dirty="0"/>
              <a:t>general </a:t>
            </a:r>
            <a:r>
              <a:rPr lang="tr-TR" sz="2400" dirty="0" err="1"/>
              <a:t>condition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consciousness</a:t>
            </a:r>
            <a:r>
              <a:rPr lang="tr-TR" sz="2400" dirty="0"/>
              <a:t> of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patient</a:t>
            </a:r>
            <a:r>
              <a:rPr lang="tr-TR" sz="2400" dirty="0"/>
              <a:t> </a:t>
            </a:r>
          </a:p>
          <a:p>
            <a:r>
              <a:rPr lang="tr-TR" sz="2400" dirty="0" err="1"/>
              <a:t>physical</a:t>
            </a:r>
            <a:r>
              <a:rPr lang="tr-TR" sz="2400" dirty="0"/>
              <a:t> </a:t>
            </a:r>
            <a:r>
              <a:rPr lang="tr-TR" sz="2400" dirty="0" err="1"/>
              <a:t>examination</a:t>
            </a:r>
            <a:r>
              <a:rPr lang="tr-TR" sz="2400" dirty="0"/>
              <a:t> </a:t>
            </a:r>
            <a:r>
              <a:rPr lang="tr-TR" sz="2400" dirty="0" err="1"/>
              <a:t>findings</a:t>
            </a:r>
            <a:r>
              <a:rPr lang="tr-TR" sz="2400" dirty="0"/>
              <a:t> </a:t>
            </a:r>
          </a:p>
          <a:p>
            <a:r>
              <a:rPr lang="tr-TR" sz="2400" dirty="0" err="1"/>
              <a:t>detailed</a:t>
            </a:r>
            <a:r>
              <a:rPr lang="tr-TR" sz="2400" dirty="0"/>
              <a:t> </a:t>
            </a:r>
            <a:r>
              <a:rPr lang="tr-TR" sz="2400" dirty="0" err="1"/>
              <a:t>description</a:t>
            </a:r>
            <a:r>
              <a:rPr lang="tr-TR" sz="2400" dirty="0"/>
              <a:t> of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lesions</a:t>
            </a:r>
            <a:r>
              <a:rPr lang="tr-TR" sz="2400" dirty="0"/>
              <a:t> </a:t>
            </a:r>
          </a:p>
          <a:p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existence</a:t>
            </a:r>
            <a:r>
              <a:rPr lang="tr-TR" sz="2400" dirty="0"/>
              <a:t> of a life-</a:t>
            </a:r>
            <a:r>
              <a:rPr lang="tr-TR" sz="2400" dirty="0" err="1"/>
              <a:t>threatening</a:t>
            </a:r>
            <a:r>
              <a:rPr lang="tr-TR" sz="2400" dirty="0"/>
              <a:t> </a:t>
            </a:r>
            <a:r>
              <a:rPr lang="tr-TR" sz="2400" dirty="0" err="1"/>
              <a:t>condition</a:t>
            </a:r>
            <a:endParaRPr lang="tr-TR" sz="2400" dirty="0"/>
          </a:p>
          <a:p>
            <a:r>
              <a:rPr lang="tr-TR" sz="2400" dirty="0"/>
              <a:t>presence of a </a:t>
            </a:r>
            <a:r>
              <a:rPr lang="tr-TR" sz="2400" dirty="0" err="1"/>
              <a:t>condition</a:t>
            </a:r>
            <a:r>
              <a:rPr lang="tr-TR" sz="2400" dirty="0"/>
              <a:t> </a:t>
            </a:r>
            <a:r>
              <a:rPr lang="tr-TR" sz="2400" dirty="0" err="1"/>
              <a:t>requiring</a:t>
            </a:r>
            <a:r>
              <a:rPr lang="tr-TR" sz="2400" dirty="0"/>
              <a:t> </a:t>
            </a:r>
            <a:r>
              <a:rPr lang="tr-TR" sz="2400" dirty="0" err="1"/>
              <a:t>simple</a:t>
            </a:r>
            <a:r>
              <a:rPr lang="tr-TR" sz="2400" dirty="0"/>
              <a:t> </a:t>
            </a:r>
            <a:r>
              <a:rPr lang="tr-TR" sz="2400" dirty="0" err="1"/>
              <a:t>medical</a:t>
            </a:r>
            <a:r>
              <a:rPr lang="tr-TR" sz="2400" dirty="0"/>
              <a:t> </a:t>
            </a:r>
            <a:r>
              <a:rPr lang="tr-TR" sz="2400" dirty="0" err="1"/>
              <a:t>intervention</a:t>
            </a:r>
            <a:endParaRPr lang="tr-TR" sz="24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766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>
            <a:extLst>
              <a:ext uri="{FF2B5EF4-FFF2-40B4-BE49-F238E27FC236}">
                <a16:creationId xmlns:a16="http://schemas.microsoft.com/office/drawing/2014/main" id="{722D9E94-8061-443B-B901-86A15231A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solidFill>
                  <a:schemeClr val="bg1">
                    <a:lumMod val="95000"/>
                  </a:schemeClr>
                </a:solidFill>
              </a:rPr>
              <a:t>Conclusion</a:t>
            </a:r>
            <a:endParaRPr lang="tr-T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1F061834-EC0F-4CE1-8DD7-C9A34588E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 err="1"/>
              <a:t>Physicians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be </a:t>
            </a:r>
            <a:r>
              <a:rPr lang="tr-TR" dirty="0" err="1"/>
              <a:t>constantly</a:t>
            </a:r>
            <a:r>
              <a:rPr lang="tr-TR" dirty="0"/>
              <a:t> </a:t>
            </a:r>
            <a:r>
              <a:rPr lang="tr-TR" dirty="0" err="1"/>
              <a:t>informed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issue</a:t>
            </a:r>
            <a:r>
              <a:rPr lang="tr-TR" dirty="0"/>
              <a:t> of </a:t>
            </a:r>
            <a:r>
              <a:rPr lang="tr-TR" dirty="0" err="1"/>
              <a:t>forensic</a:t>
            </a:r>
            <a:r>
              <a:rPr lang="tr-TR" dirty="0"/>
              <a:t> </a:t>
            </a:r>
            <a:r>
              <a:rPr lang="tr-TR" dirty="0" err="1"/>
              <a:t>reports</a:t>
            </a:r>
            <a:r>
              <a:rPr lang="tr-TR" dirty="0"/>
              <a:t>, </a:t>
            </a:r>
            <a:r>
              <a:rPr lang="tr-TR" dirty="0" err="1"/>
              <a:t>both</a:t>
            </a:r>
            <a:r>
              <a:rPr lang="tr-TR" dirty="0"/>
              <a:t> </a:t>
            </a:r>
            <a:r>
              <a:rPr lang="tr-TR" dirty="0" err="1"/>
              <a:t>before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after</a:t>
            </a:r>
            <a:r>
              <a:rPr lang="tr-TR" dirty="0"/>
              <a:t> </a:t>
            </a:r>
            <a:r>
              <a:rPr lang="tr-TR" dirty="0" err="1"/>
              <a:t>graduation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their</a:t>
            </a:r>
            <a:r>
              <a:rPr lang="tr-TR" dirty="0"/>
              <a:t> legal </a:t>
            </a:r>
            <a:r>
              <a:rPr lang="tr-TR" dirty="0" err="1"/>
              <a:t>responsibilities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be </a:t>
            </a:r>
            <a:r>
              <a:rPr lang="tr-TR" dirty="0" err="1"/>
              <a:t>explained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69938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1AB284B-9469-4482-A1CA-B89596446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solidFill>
                  <a:schemeClr val="bg1">
                    <a:lumMod val="95000"/>
                  </a:schemeClr>
                </a:solidFill>
              </a:rPr>
              <a:t>References</a:t>
            </a:r>
            <a:endParaRPr lang="tr-T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480DF71-AAF3-452F-9239-F1CD73FB5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/>
              <a:t>1. </a:t>
            </a:r>
            <a:r>
              <a:rPr lang="tr-TR" dirty="0" err="1"/>
              <a:t>Aktas</a:t>
            </a:r>
            <a:r>
              <a:rPr lang="tr-TR" dirty="0"/>
              <a:t> N, </a:t>
            </a:r>
            <a:r>
              <a:rPr lang="tr-TR" dirty="0" err="1"/>
              <a:t>Gulacti</a:t>
            </a:r>
            <a:r>
              <a:rPr lang="tr-TR" dirty="0"/>
              <a:t> U, Lok U, Aydin İ, </a:t>
            </a:r>
            <a:r>
              <a:rPr lang="tr-TR" dirty="0" err="1"/>
              <a:t>Borta</a:t>
            </a:r>
            <a:r>
              <a:rPr lang="tr-TR" dirty="0"/>
              <a:t> T, </a:t>
            </a:r>
            <a:r>
              <a:rPr lang="tr-TR" dirty="0" err="1"/>
              <a:t>Celik</a:t>
            </a:r>
            <a:r>
              <a:rPr lang="tr-TR" dirty="0"/>
              <a:t> M. </a:t>
            </a:r>
            <a:r>
              <a:rPr lang="tr-TR" dirty="0" err="1"/>
              <a:t>Characteristics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Traumatic</a:t>
            </a:r>
            <a:r>
              <a:rPr lang="tr-TR" dirty="0"/>
              <a:t> </a:t>
            </a:r>
            <a:r>
              <a:rPr lang="tr-TR" dirty="0" err="1"/>
              <a:t>Forensic</a:t>
            </a:r>
            <a:r>
              <a:rPr lang="tr-TR" dirty="0"/>
              <a:t> </a:t>
            </a:r>
            <a:r>
              <a:rPr lang="tr-TR" dirty="0" err="1"/>
              <a:t>Cases</a:t>
            </a:r>
            <a:r>
              <a:rPr lang="tr-TR" dirty="0"/>
              <a:t> </a:t>
            </a:r>
            <a:r>
              <a:rPr lang="tr-TR" dirty="0" err="1"/>
              <a:t>Admitted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Emergency</a:t>
            </a:r>
            <a:r>
              <a:rPr lang="tr-TR" dirty="0"/>
              <a:t> </a:t>
            </a:r>
            <a:r>
              <a:rPr lang="tr-TR" dirty="0" err="1"/>
              <a:t>Department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Errors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Forensic</a:t>
            </a:r>
            <a:r>
              <a:rPr lang="tr-TR" dirty="0"/>
              <a:t> Report </a:t>
            </a:r>
            <a:r>
              <a:rPr lang="tr-TR" dirty="0" err="1"/>
              <a:t>Writing</a:t>
            </a:r>
            <a:r>
              <a:rPr lang="tr-TR" dirty="0"/>
              <a:t>. </a:t>
            </a:r>
            <a:r>
              <a:rPr lang="tr-TR" dirty="0" err="1"/>
              <a:t>Bull</a:t>
            </a:r>
            <a:r>
              <a:rPr lang="tr-TR" dirty="0"/>
              <a:t> </a:t>
            </a:r>
            <a:r>
              <a:rPr lang="tr-TR" dirty="0" err="1"/>
              <a:t>Emerg</a:t>
            </a:r>
            <a:r>
              <a:rPr lang="tr-TR" dirty="0"/>
              <a:t> </a:t>
            </a:r>
            <a:r>
              <a:rPr lang="tr-TR" dirty="0" err="1"/>
              <a:t>Trauma</a:t>
            </a:r>
            <a:r>
              <a:rPr lang="tr-TR" dirty="0"/>
              <a:t>. 2018 Jan;6(1):64-70</a:t>
            </a:r>
          </a:p>
          <a:p>
            <a:r>
              <a:rPr lang="tr-TR" dirty="0"/>
              <a:t>2 . Bozkurt S, </a:t>
            </a:r>
            <a:r>
              <a:rPr lang="tr-TR" dirty="0" err="1"/>
              <a:t>Daraoğlu</a:t>
            </a:r>
            <a:r>
              <a:rPr lang="tr-TR" dirty="0"/>
              <a:t> V, Okumuş M, </a:t>
            </a:r>
            <a:r>
              <a:rPr lang="tr-TR" dirty="0" err="1"/>
              <a:t>Savrun</a:t>
            </a:r>
            <a:r>
              <a:rPr lang="tr-TR" dirty="0"/>
              <a:t> A, Karanfil R, Gök AA. Acil Serviste Düzenlenen Adli Raporların Uygunluğunun Değerlendirilmesi ve Tespit Edilen Eksiklikler. </a:t>
            </a:r>
            <a:r>
              <a:rPr lang="tr-TR" dirty="0" err="1"/>
              <a:t>Journal</a:t>
            </a:r>
            <a:r>
              <a:rPr lang="tr-TR" dirty="0"/>
              <a:t> of </a:t>
            </a:r>
            <a:r>
              <a:rPr lang="tr-TR" dirty="0" err="1"/>
              <a:t>Clinical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Analytical</a:t>
            </a:r>
            <a:r>
              <a:rPr lang="tr-TR" dirty="0"/>
              <a:t> </a:t>
            </a:r>
            <a:r>
              <a:rPr lang="tr-TR" dirty="0" err="1"/>
              <a:t>Medicine</a:t>
            </a:r>
            <a:r>
              <a:rPr lang="tr-TR" dirty="0"/>
              <a:t>, 2015;6: 331-4</a:t>
            </a:r>
          </a:p>
          <a:p>
            <a:r>
              <a:rPr lang="tr-TR" dirty="0"/>
              <a:t>3. Küçük E, Günel C. </a:t>
            </a:r>
            <a:r>
              <a:rPr lang="tr-TR" dirty="0" err="1"/>
              <a:t>Demographic</a:t>
            </a:r>
            <a:r>
              <a:rPr lang="tr-TR" dirty="0"/>
              <a:t> </a:t>
            </a:r>
            <a:r>
              <a:rPr lang="tr-TR" dirty="0" err="1"/>
              <a:t>characteristics</a:t>
            </a:r>
            <a:r>
              <a:rPr lang="tr-TR" dirty="0"/>
              <a:t> of </a:t>
            </a:r>
            <a:r>
              <a:rPr lang="tr-TR" dirty="0" err="1"/>
              <a:t>forensic</a:t>
            </a:r>
            <a:r>
              <a:rPr lang="tr-TR" dirty="0"/>
              <a:t> </a:t>
            </a:r>
            <a:r>
              <a:rPr lang="tr-TR" dirty="0" err="1"/>
              <a:t>ınvestigation</a:t>
            </a:r>
            <a:r>
              <a:rPr lang="tr-TR" dirty="0"/>
              <a:t> in </a:t>
            </a:r>
            <a:r>
              <a:rPr lang="tr-TR" dirty="0" err="1"/>
              <a:t>emergency</a:t>
            </a:r>
            <a:r>
              <a:rPr lang="tr-TR" dirty="0"/>
              <a:t> service. Sakarya </a:t>
            </a:r>
            <a:r>
              <a:rPr lang="tr-TR" dirty="0" err="1"/>
              <a:t>Medical</a:t>
            </a:r>
            <a:r>
              <a:rPr lang="tr-TR" dirty="0"/>
              <a:t> </a:t>
            </a:r>
            <a:r>
              <a:rPr lang="tr-TR" dirty="0" err="1"/>
              <a:t>Journal</a:t>
            </a:r>
            <a:r>
              <a:rPr lang="tr-TR" dirty="0"/>
              <a:t>. 2016;6(2):100-105. </a:t>
            </a:r>
          </a:p>
          <a:p>
            <a:r>
              <a:rPr lang="tr-TR" dirty="0"/>
              <a:t>4. </a:t>
            </a:r>
            <a:r>
              <a:rPr lang="tr-TR" dirty="0" err="1"/>
              <a:t>Kukul</a:t>
            </a:r>
            <a:r>
              <a:rPr lang="tr-TR" dirty="0"/>
              <a:t> Güven FM, Bütün C, Yücel Beyaztaş F, Eren Ş, Korkmaz İ. Cumhuriyet üniversitesi tıp fakültesi hastanesine başvuran adli olguların değerlendirilmesi. ADÜ Tıp Fakültesi Dergisi. 2009;10(3):23-28. </a:t>
            </a:r>
          </a:p>
          <a:p>
            <a:r>
              <a:rPr lang="tr-TR" dirty="0"/>
              <a:t>5. Korkmaz T, </a:t>
            </a:r>
            <a:r>
              <a:rPr lang="tr-TR" dirty="0" err="1"/>
              <a:t>Kahramansoy</a:t>
            </a:r>
            <a:r>
              <a:rPr lang="tr-TR" dirty="0"/>
              <a:t> N, Erkol Z, </a:t>
            </a:r>
            <a:r>
              <a:rPr lang="tr-TR" dirty="0" err="1"/>
              <a:t>Sarıçil</a:t>
            </a:r>
            <a:r>
              <a:rPr lang="tr-TR" dirty="0"/>
              <a:t> F, Kılıç A. Evaluation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forensic</a:t>
            </a:r>
            <a:r>
              <a:rPr lang="tr-TR" dirty="0"/>
              <a:t> </a:t>
            </a:r>
            <a:r>
              <a:rPr lang="tr-TR" dirty="0" err="1"/>
              <a:t>patients</a:t>
            </a:r>
            <a:r>
              <a:rPr lang="tr-TR" dirty="0"/>
              <a:t> </a:t>
            </a:r>
            <a:r>
              <a:rPr lang="tr-TR" dirty="0" err="1"/>
              <a:t>presenting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emergency</a:t>
            </a:r>
            <a:r>
              <a:rPr lang="tr-TR" dirty="0"/>
              <a:t> </a:t>
            </a:r>
            <a:r>
              <a:rPr lang="tr-TR" dirty="0" err="1"/>
              <a:t>department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legal </a:t>
            </a:r>
            <a:r>
              <a:rPr lang="tr-TR" dirty="0" err="1"/>
              <a:t>reports</a:t>
            </a:r>
            <a:r>
              <a:rPr lang="tr-TR" dirty="0"/>
              <a:t>. Haseki Tip </a:t>
            </a:r>
            <a:r>
              <a:rPr lang="tr-TR" dirty="0" err="1"/>
              <a:t>Bulteni</a:t>
            </a:r>
            <a:r>
              <a:rPr lang="tr-TR" dirty="0"/>
              <a:t>. 2019;50:14-20.</a:t>
            </a:r>
          </a:p>
          <a:p>
            <a:r>
              <a:rPr lang="tr-TR" dirty="0"/>
              <a:t>6. Crane CA, </a:t>
            </a:r>
            <a:r>
              <a:rPr lang="tr-TR" dirty="0" err="1"/>
              <a:t>Godleski</a:t>
            </a:r>
            <a:r>
              <a:rPr lang="tr-TR" dirty="0"/>
              <a:t> SA, </a:t>
            </a:r>
            <a:r>
              <a:rPr lang="tr-TR" dirty="0" err="1"/>
              <a:t>Przybyla</a:t>
            </a:r>
            <a:r>
              <a:rPr lang="tr-TR" dirty="0"/>
              <a:t> SM, </a:t>
            </a:r>
            <a:r>
              <a:rPr lang="tr-TR" dirty="0" err="1"/>
              <a:t>Schlauch</a:t>
            </a:r>
            <a:r>
              <a:rPr lang="tr-TR" dirty="0"/>
              <a:t> RC, </a:t>
            </a:r>
            <a:r>
              <a:rPr lang="tr-TR" dirty="0" err="1"/>
              <a:t>Testa</a:t>
            </a:r>
            <a:r>
              <a:rPr lang="tr-TR" dirty="0"/>
              <a:t> M.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Proximal</a:t>
            </a:r>
            <a:r>
              <a:rPr lang="tr-TR" dirty="0"/>
              <a:t> </a:t>
            </a:r>
            <a:r>
              <a:rPr lang="tr-TR" dirty="0" err="1"/>
              <a:t>Effects</a:t>
            </a:r>
            <a:r>
              <a:rPr lang="tr-TR" dirty="0"/>
              <a:t> of </a:t>
            </a:r>
            <a:r>
              <a:rPr lang="tr-TR" dirty="0" err="1"/>
              <a:t>Acute</a:t>
            </a:r>
            <a:r>
              <a:rPr lang="tr-TR" dirty="0"/>
              <a:t> </a:t>
            </a:r>
            <a:r>
              <a:rPr lang="tr-TR" dirty="0" err="1"/>
              <a:t>Alcohol</a:t>
            </a:r>
            <a:r>
              <a:rPr lang="tr-TR" dirty="0"/>
              <a:t> </a:t>
            </a:r>
            <a:r>
              <a:rPr lang="tr-TR" dirty="0" err="1"/>
              <a:t>Consumption</a:t>
            </a:r>
            <a:r>
              <a:rPr lang="tr-TR" dirty="0"/>
              <a:t> on Male-</a:t>
            </a:r>
            <a:r>
              <a:rPr lang="tr-TR" dirty="0" err="1"/>
              <a:t>to</a:t>
            </a:r>
            <a:r>
              <a:rPr lang="tr-TR" dirty="0"/>
              <a:t>-</a:t>
            </a:r>
            <a:r>
              <a:rPr lang="tr-TR" dirty="0" err="1"/>
              <a:t>Female</a:t>
            </a:r>
            <a:r>
              <a:rPr lang="tr-TR" dirty="0"/>
              <a:t> </a:t>
            </a:r>
            <a:r>
              <a:rPr lang="tr-TR" dirty="0" err="1"/>
              <a:t>Aggression</a:t>
            </a:r>
            <a:r>
              <a:rPr lang="tr-TR" dirty="0"/>
              <a:t>: A Meta-</a:t>
            </a:r>
            <a:r>
              <a:rPr lang="tr-TR" dirty="0" err="1"/>
              <a:t>Analytic</a:t>
            </a:r>
            <a:r>
              <a:rPr lang="tr-TR" dirty="0"/>
              <a:t> </a:t>
            </a:r>
            <a:r>
              <a:rPr lang="tr-TR" dirty="0" err="1"/>
              <a:t>Review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Experimental</a:t>
            </a:r>
            <a:r>
              <a:rPr lang="tr-TR" dirty="0"/>
              <a:t> </a:t>
            </a:r>
            <a:r>
              <a:rPr lang="tr-TR" dirty="0" err="1"/>
              <a:t>Literature</a:t>
            </a:r>
            <a:r>
              <a:rPr lang="tr-TR" dirty="0"/>
              <a:t>. </a:t>
            </a:r>
            <a:r>
              <a:rPr lang="tr-TR" dirty="0" err="1"/>
              <a:t>Trauma</a:t>
            </a:r>
            <a:r>
              <a:rPr lang="tr-TR" dirty="0"/>
              <a:t> </a:t>
            </a:r>
            <a:r>
              <a:rPr lang="tr-TR" dirty="0" err="1"/>
              <a:t>Violence</a:t>
            </a:r>
            <a:r>
              <a:rPr lang="tr-TR" dirty="0"/>
              <a:t> </a:t>
            </a:r>
            <a:r>
              <a:rPr lang="tr-TR" dirty="0" err="1"/>
              <a:t>Abuse</a:t>
            </a:r>
            <a:r>
              <a:rPr lang="tr-TR" dirty="0"/>
              <a:t>. 2016 Dec;17(5):520-531</a:t>
            </a:r>
          </a:p>
          <a:p>
            <a:r>
              <a:rPr lang="tr-TR" dirty="0"/>
              <a:t>7. Serinken M, </a:t>
            </a:r>
            <a:r>
              <a:rPr lang="tr-TR" dirty="0" err="1"/>
              <a:t>Turkcuer</a:t>
            </a:r>
            <a:r>
              <a:rPr lang="tr-TR" dirty="0"/>
              <a:t> İ, Acar K, </a:t>
            </a:r>
            <a:r>
              <a:rPr lang="tr-TR" dirty="0" err="1"/>
              <a:t>Ozen</a:t>
            </a:r>
            <a:r>
              <a:rPr lang="tr-TR" dirty="0"/>
              <a:t> M. Evaluation of </a:t>
            </a:r>
            <a:r>
              <a:rPr lang="tr-TR" dirty="0" err="1"/>
              <a:t>medicolegal</a:t>
            </a:r>
            <a:r>
              <a:rPr lang="tr-TR" dirty="0"/>
              <a:t> </a:t>
            </a:r>
            <a:r>
              <a:rPr lang="tr-TR" dirty="0" err="1"/>
              <a:t>reports</a:t>
            </a:r>
            <a:r>
              <a:rPr lang="tr-TR" dirty="0"/>
              <a:t> </a:t>
            </a:r>
            <a:r>
              <a:rPr lang="tr-TR" dirty="0" err="1"/>
              <a:t>written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physicians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emergency</a:t>
            </a:r>
            <a:r>
              <a:rPr lang="tr-TR" dirty="0"/>
              <a:t> </a:t>
            </a:r>
            <a:r>
              <a:rPr lang="tr-TR" dirty="0" err="1"/>
              <a:t>unit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regard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deficiencies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mistakes</a:t>
            </a:r>
            <a:r>
              <a:rPr lang="tr-TR" dirty="0"/>
              <a:t>. Ulus Travma Acil Cerrahi </a:t>
            </a:r>
            <a:r>
              <a:rPr lang="tr-TR" dirty="0" err="1"/>
              <a:t>Derg</a:t>
            </a:r>
            <a:r>
              <a:rPr lang="tr-TR" dirty="0"/>
              <a:t> 2011;17:23-8.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024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73805" y="2675631"/>
            <a:ext cx="10379299" cy="177444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tr-TR" sz="5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Thank</a:t>
            </a:r>
            <a:r>
              <a:rPr lang="tr-TR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5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tr-TR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5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5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tr-TR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5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patience</a:t>
            </a:r>
            <a:r>
              <a:rPr lang="tr-TR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253514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>
            <a:extLst>
              <a:ext uri="{FF2B5EF4-FFF2-40B4-BE49-F238E27FC236}">
                <a16:creationId xmlns:a16="http://schemas.microsoft.com/office/drawing/2014/main" id="{04BBC2C3-AB50-4F72-B1D7-B1B485940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solidFill>
                  <a:schemeClr val="bg1">
                    <a:lumMod val="95000"/>
                  </a:schemeClr>
                </a:solidFill>
              </a:rPr>
              <a:t>What</a:t>
            </a:r>
            <a:r>
              <a:rPr lang="tr-TR" dirty="0">
                <a:solidFill>
                  <a:schemeClr val="bg1">
                    <a:lumMod val="95000"/>
                  </a:schemeClr>
                </a:solidFill>
              </a:rPr>
              <a:t> is a </a:t>
            </a:r>
            <a:r>
              <a:rPr lang="tr-TR" dirty="0" err="1">
                <a:solidFill>
                  <a:schemeClr val="bg1">
                    <a:lumMod val="95000"/>
                  </a:schemeClr>
                </a:solidFill>
              </a:rPr>
              <a:t>forensic</a:t>
            </a:r>
            <a:r>
              <a:rPr lang="tr-TR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tr-TR" dirty="0" err="1">
                <a:solidFill>
                  <a:schemeClr val="bg1">
                    <a:lumMod val="95000"/>
                  </a:schemeClr>
                </a:solidFill>
              </a:rPr>
              <a:t>case</a:t>
            </a:r>
            <a:r>
              <a:rPr lang="tr-TR" dirty="0">
                <a:solidFill>
                  <a:schemeClr val="bg1">
                    <a:lumMod val="95000"/>
                  </a:schemeClr>
                </a:solidFill>
              </a:rPr>
              <a:t>?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D2923CC-E619-472D-9DD9-796E92B0C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A </a:t>
            </a:r>
            <a:r>
              <a:rPr lang="tr-TR" dirty="0" err="1"/>
              <a:t>forensic</a:t>
            </a:r>
            <a:r>
              <a:rPr lang="tr-TR" dirty="0"/>
              <a:t> </a:t>
            </a:r>
            <a:r>
              <a:rPr lang="tr-TR" dirty="0" err="1"/>
              <a:t>case</a:t>
            </a:r>
            <a:r>
              <a:rPr lang="tr-TR" dirty="0"/>
              <a:t> is an </a:t>
            </a:r>
            <a:r>
              <a:rPr lang="tr-TR" dirty="0" err="1"/>
              <a:t>event</a:t>
            </a:r>
            <a:r>
              <a:rPr lang="tr-TR" dirty="0"/>
              <a:t> </a:t>
            </a:r>
            <a:r>
              <a:rPr lang="tr-TR" dirty="0" err="1"/>
              <a:t>caused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intent</a:t>
            </a:r>
            <a:r>
              <a:rPr lang="tr-TR" dirty="0"/>
              <a:t>, </a:t>
            </a:r>
            <a:r>
              <a:rPr lang="tr-TR" dirty="0" err="1"/>
              <a:t>negligence</a:t>
            </a:r>
            <a:r>
              <a:rPr lang="tr-TR" dirty="0"/>
              <a:t>, </a:t>
            </a:r>
            <a:r>
              <a:rPr lang="tr-TR" dirty="0" err="1"/>
              <a:t>recklessness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carelessness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cause</a:t>
            </a:r>
            <a:r>
              <a:rPr lang="tr-TR" dirty="0"/>
              <a:t> a </a:t>
            </a:r>
            <a:r>
              <a:rPr lang="tr-TR" dirty="0" err="1"/>
              <a:t>person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be </a:t>
            </a:r>
            <a:r>
              <a:rPr lang="tr-TR" dirty="0" err="1"/>
              <a:t>physically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mentally</a:t>
            </a:r>
            <a:r>
              <a:rPr lang="tr-TR" dirty="0"/>
              <a:t> </a:t>
            </a:r>
            <a:r>
              <a:rPr lang="tr-TR" dirty="0" err="1"/>
              <a:t>victimized</a:t>
            </a:r>
            <a:r>
              <a:rPr lang="tr-TR" dirty="0"/>
              <a:t>.</a:t>
            </a:r>
            <a:endParaRPr lang="tr-TR" sz="1800" dirty="0"/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36A3C142-B75A-4878-B372-E134212FC9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48" y="3368721"/>
            <a:ext cx="12209748" cy="2808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3064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>
            <a:extLst>
              <a:ext uri="{FF2B5EF4-FFF2-40B4-BE49-F238E27FC236}">
                <a16:creationId xmlns:a16="http://schemas.microsoft.com/office/drawing/2014/main" id="{722D9E94-8061-443B-B901-86A15231A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solidFill>
                  <a:schemeClr val="bg1">
                    <a:lumMod val="95000"/>
                  </a:schemeClr>
                </a:solidFill>
              </a:rPr>
              <a:t>Forensic</a:t>
            </a:r>
            <a:r>
              <a:rPr lang="tr-TR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tr-TR" dirty="0" err="1">
                <a:solidFill>
                  <a:schemeClr val="bg1">
                    <a:lumMod val="95000"/>
                  </a:schemeClr>
                </a:solidFill>
              </a:rPr>
              <a:t>cases</a:t>
            </a:r>
            <a:endParaRPr lang="tr-T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1F061834-EC0F-4CE1-8DD7-C9A34588E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tr-TR" dirty="0" err="1"/>
              <a:t>Firearm</a:t>
            </a:r>
            <a:r>
              <a:rPr lang="tr-TR" dirty="0"/>
              <a:t> </a:t>
            </a:r>
            <a:r>
              <a:rPr lang="tr-TR" dirty="0" err="1"/>
              <a:t>injuries</a:t>
            </a:r>
            <a:endParaRPr lang="tr-TR" dirty="0"/>
          </a:p>
          <a:p>
            <a:r>
              <a:rPr lang="tr-TR" dirty="0" err="1"/>
              <a:t>Stab</a:t>
            </a:r>
            <a:r>
              <a:rPr lang="tr-TR" dirty="0"/>
              <a:t> </a:t>
            </a:r>
            <a:r>
              <a:rPr lang="tr-TR" dirty="0" err="1"/>
              <a:t>injuries</a:t>
            </a:r>
            <a:endParaRPr lang="tr-TR" dirty="0"/>
          </a:p>
          <a:p>
            <a:r>
              <a:rPr lang="tr-TR" dirty="0" err="1"/>
              <a:t>Traffic</a:t>
            </a:r>
            <a:r>
              <a:rPr lang="tr-TR" dirty="0"/>
              <a:t> </a:t>
            </a:r>
            <a:r>
              <a:rPr lang="tr-TR" dirty="0" err="1"/>
              <a:t>accidents</a:t>
            </a:r>
            <a:endParaRPr lang="tr-TR" dirty="0"/>
          </a:p>
          <a:p>
            <a:r>
              <a:rPr lang="tr-TR" dirty="0" err="1"/>
              <a:t>Falls</a:t>
            </a:r>
            <a:endParaRPr lang="tr-TR" dirty="0"/>
          </a:p>
          <a:p>
            <a:r>
              <a:rPr lang="tr-TR" dirty="0" err="1"/>
              <a:t>Beatings</a:t>
            </a:r>
            <a:endParaRPr lang="tr-TR" dirty="0"/>
          </a:p>
          <a:p>
            <a:r>
              <a:rPr lang="tr-TR" dirty="0" err="1"/>
              <a:t>Work</a:t>
            </a:r>
            <a:r>
              <a:rPr lang="tr-TR" dirty="0"/>
              <a:t> </a:t>
            </a:r>
            <a:r>
              <a:rPr lang="tr-TR" dirty="0" err="1"/>
              <a:t>accidents</a:t>
            </a:r>
            <a:endParaRPr lang="tr-TR" dirty="0"/>
          </a:p>
          <a:p>
            <a:r>
              <a:rPr lang="tr-TR" dirty="0" err="1"/>
              <a:t>Poisonings</a:t>
            </a:r>
            <a:endParaRPr lang="tr-TR" dirty="0"/>
          </a:p>
          <a:p>
            <a:endParaRPr lang="tr-TR" dirty="0"/>
          </a:p>
          <a:p>
            <a:r>
              <a:rPr lang="tr-TR" dirty="0" err="1"/>
              <a:t>Burns</a:t>
            </a:r>
            <a:endParaRPr lang="tr-TR" dirty="0"/>
          </a:p>
          <a:p>
            <a:r>
              <a:rPr lang="tr-TR" dirty="0" err="1"/>
              <a:t>Electric</a:t>
            </a:r>
            <a:r>
              <a:rPr lang="tr-TR" dirty="0"/>
              <a:t> </a:t>
            </a:r>
            <a:r>
              <a:rPr lang="tr-TR" dirty="0" err="1"/>
              <a:t>shocks</a:t>
            </a:r>
            <a:endParaRPr lang="tr-TR" dirty="0"/>
          </a:p>
          <a:p>
            <a:r>
              <a:rPr lang="tr-TR" dirty="0" err="1"/>
              <a:t>Sexual</a:t>
            </a:r>
            <a:r>
              <a:rPr lang="tr-TR" dirty="0"/>
              <a:t> </a:t>
            </a:r>
            <a:r>
              <a:rPr lang="tr-TR" dirty="0" err="1"/>
              <a:t>assaults</a:t>
            </a:r>
            <a:endParaRPr lang="tr-TR" dirty="0"/>
          </a:p>
          <a:p>
            <a:r>
              <a:rPr lang="tr-TR" dirty="0" err="1"/>
              <a:t>Suicide</a:t>
            </a:r>
            <a:r>
              <a:rPr lang="tr-TR" dirty="0"/>
              <a:t> </a:t>
            </a:r>
            <a:r>
              <a:rPr lang="tr-TR" dirty="0" err="1"/>
              <a:t>attempts</a:t>
            </a:r>
            <a:endParaRPr lang="tr-TR" dirty="0"/>
          </a:p>
          <a:p>
            <a:r>
              <a:rPr lang="tr-TR" dirty="0" err="1"/>
              <a:t>Torture</a:t>
            </a:r>
            <a:r>
              <a:rPr lang="tr-TR" dirty="0"/>
              <a:t> </a:t>
            </a:r>
            <a:r>
              <a:rPr lang="tr-TR" dirty="0" err="1"/>
              <a:t>allegations</a:t>
            </a:r>
            <a:endParaRPr lang="tr-TR" dirty="0"/>
          </a:p>
          <a:p>
            <a:r>
              <a:rPr lang="tr-TR" dirty="0" err="1"/>
              <a:t>Suspicious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unexpected</a:t>
            </a:r>
            <a:r>
              <a:rPr lang="tr-TR" dirty="0"/>
              <a:t> </a:t>
            </a:r>
            <a:r>
              <a:rPr lang="tr-TR" dirty="0" err="1"/>
              <a:t>deaths</a:t>
            </a:r>
            <a:r>
              <a:rPr lang="tr-TR" dirty="0"/>
              <a:t> 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84BA0EFA-67F7-4C5A-8C72-3D75E6C4AA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11913">
            <a:off x="1752944" y="5681651"/>
            <a:ext cx="634951" cy="489819"/>
          </a:xfrm>
          <a:prstGeom prst="rect">
            <a:avLst/>
          </a:prstGeom>
        </p:spPr>
      </p:pic>
      <p:pic>
        <p:nvPicPr>
          <p:cNvPr id="11" name="Resim 10" descr="siyah içeren bir resim&#10;&#10;Açıklama otomatik olarak oluşturuldu">
            <a:extLst>
              <a:ext uri="{FF2B5EF4-FFF2-40B4-BE49-F238E27FC236}">
                <a16:creationId xmlns:a16="http://schemas.microsoft.com/office/drawing/2014/main" id="{5E45C9EF-8D0A-4CC3-9FB8-F66E3A70FE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71257">
            <a:off x="3267846" y="5593448"/>
            <a:ext cx="627248" cy="662395"/>
          </a:xfrm>
          <a:prstGeom prst="rect">
            <a:avLst/>
          </a:prstGeom>
        </p:spPr>
      </p:pic>
      <p:pic>
        <p:nvPicPr>
          <p:cNvPr id="15" name="Resim 14">
            <a:extLst>
              <a:ext uri="{FF2B5EF4-FFF2-40B4-BE49-F238E27FC236}">
                <a16:creationId xmlns:a16="http://schemas.microsoft.com/office/drawing/2014/main" id="{A7FC811B-2492-4FAA-A574-C47C9ADA6E3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3373" y="5681021"/>
            <a:ext cx="755853" cy="576109"/>
          </a:xfrm>
          <a:prstGeom prst="rect">
            <a:avLst/>
          </a:prstGeom>
        </p:spPr>
      </p:pic>
      <p:pic>
        <p:nvPicPr>
          <p:cNvPr id="17" name="Resim 16">
            <a:extLst>
              <a:ext uri="{FF2B5EF4-FFF2-40B4-BE49-F238E27FC236}">
                <a16:creationId xmlns:a16="http://schemas.microsoft.com/office/drawing/2014/main" id="{4A973936-C3AF-4EEA-8E0B-B7921A9222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98729">
            <a:off x="6467503" y="5593447"/>
            <a:ext cx="743848" cy="743848"/>
          </a:xfrm>
          <a:prstGeom prst="rect">
            <a:avLst/>
          </a:prstGeom>
        </p:spPr>
      </p:pic>
      <p:pic>
        <p:nvPicPr>
          <p:cNvPr id="19" name="Resim 18">
            <a:extLst>
              <a:ext uri="{FF2B5EF4-FFF2-40B4-BE49-F238E27FC236}">
                <a16:creationId xmlns:a16="http://schemas.microsoft.com/office/drawing/2014/main" id="{364D2685-CA3C-4CD7-AF61-554F38F5C3A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84849">
            <a:off x="8119629" y="5593448"/>
            <a:ext cx="743846" cy="743846"/>
          </a:xfrm>
          <a:prstGeom prst="rect">
            <a:avLst/>
          </a:prstGeom>
        </p:spPr>
      </p:pic>
      <p:pic>
        <p:nvPicPr>
          <p:cNvPr id="21" name="Resim 20">
            <a:extLst>
              <a:ext uri="{FF2B5EF4-FFF2-40B4-BE49-F238E27FC236}">
                <a16:creationId xmlns:a16="http://schemas.microsoft.com/office/drawing/2014/main" id="{FEBB9CC1-2AF8-4878-A50D-C0F73880B88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82850">
            <a:off x="9771754" y="5564044"/>
            <a:ext cx="743846" cy="743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7811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>
            <a:extLst>
              <a:ext uri="{FF2B5EF4-FFF2-40B4-BE49-F238E27FC236}">
                <a16:creationId xmlns:a16="http://schemas.microsoft.com/office/drawing/2014/main" id="{722D9E94-8061-443B-B901-86A15231A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solidFill>
                  <a:schemeClr val="bg1">
                    <a:lumMod val="95000"/>
                  </a:schemeClr>
                </a:solidFill>
              </a:rPr>
              <a:t>Introduction</a:t>
            </a:r>
            <a:endParaRPr lang="tr-T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1F061834-EC0F-4CE1-8DD7-C9A34588E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first</a:t>
            </a:r>
            <a:r>
              <a:rPr lang="tr-TR" dirty="0"/>
              <a:t> </a:t>
            </a:r>
            <a:r>
              <a:rPr lang="tr-TR" dirty="0" err="1"/>
              <a:t>place</a:t>
            </a:r>
            <a:r>
              <a:rPr lang="tr-TR" dirty="0"/>
              <a:t> </a:t>
            </a:r>
            <a:r>
              <a:rPr lang="tr-TR" dirty="0" err="1"/>
              <a:t>where</a:t>
            </a:r>
            <a:r>
              <a:rPr lang="tr-TR" dirty="0"/>
              <a:t> </a:t>
            </a:r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cases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evaluated</a:t>
            </a:r>
            <a:r>
              <a:rPr lang="tr-TR" dirty="0"/>
              <a:t> is </a:t>
            </a:r>
            <a:r>
              <a:rPr lang="tr-TR" dirty="0" err="1"/>
              <a:t>usually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emergency</a:t>
            </a:r>
            <a:r>
              <a:rPr lang="tr-TR" dirty="0"/>
              <a:t> </a:t>
            </a:r>
            <a:r>
              <a:rPr lang="tr-TR" dirty="0" err="1"/>
              <a:t>departments</a:t>
            </a:r>
            <a:r>
              <a:rPr lang="tr-TR" dirty="0"/>
              <a:t>.</a:t>
            </a:r>
          </a:p>
          <a:p>
            <a:endParaRPr lang="tr-TR" dirty="0"/>
          </a:p>
          <a:p>
            <a:r>
              <a:rPr lang="tr-TR" dirty="0" err="1"/>
              <a:t>Forensic</a:t>
            </a:r>
            <a:r>
              <a:rPr lang="tr-TR" dirty="0"/>
              <a:t> </a:t>
            </a:r>
            <a:r>
              <a:rPr lang="tr-TR" dirty="0" err="1"/>
              <a:t>reports</a:t>
            </a:r>
            <a:r>
              <a:rPr lang="tr-TR" dirty="0"/>
              <a:t> </a:t>
            </a:r>
            <a:r>
              <a:rPr lang="tr-TR" dirty="0" err="1"/>
              <a:t>requested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judicial</a:t>
            </a:r>
            <a:r>
              <a:rPr lang="tr-TR" dirty="0"/>
              <a:t> </a:t>
            </a:r>
            <a:r>
              <a:rPr lang="tr-TR" dirty="0" err="1"/>
              <a:t>authorities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frequently</a:t>
            </a:r>
            <a:r>
              <a:rPr lang="tr-TR" dirty="0"/>
              <a:t> </a:t>
            </a:r>
            <a:r>
              <a:rPr lang="tr-TR" dirty="0" err="1"/>
              <a:t>written</a:t>
            </a:r>
            <a:r>
              <a:rPr lang="tr-TR" dirty="0"/>
              <a:t> </a:t>
            </a:r>
            <a:r>
              <a:rPr lang="tr-TR" dirty="0" err="1"/>
              <a:t>there</a:t>
            </a:r>
            <a:r>
              <a:rPr lang="tr-TR" dirty="0"/>
              <a:t>.</a:t>
            </a:r>
          </a:p>
          <a:p>
            <a:endParaRPr lang="tr-TR" dirty="0"/>
          </a:p>
          <a:p>
            <a:r>
              <a:rPr lang="tr-TR" dirty="0" err="1"/>
              <a:t>Therefore</a:t>
            </a:r>
            <a:r>
              <a:rPr lang="tr-TR" dirty="0"/>
              <a:t>, ER </a:t>
            </a:r>
            <a:r>
              <a:rPr lang="tr-TR" dirty="0" err="1"/>
              <a:t>physicians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a </a:t>
            </a:r>
            <a:r>
              <a:rPr lang="tr-TR" dirty="0" err="1"/>
              <a:t>great</a:t>
            </a:r>
            <a:r>
              <a:rPr lang="tr-TR" dirty="0"/>
              <a:t> </a:t>
            </a:r>
            <a:r>
              <a:rPr lang="tr-TR" dirty="0" err="1"/>
              <a:t>responsibility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40717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>
            <a:extLst>
              <a:ext uri="{FF2B5EF4-FFF2-40B4-BE49-F238E27FC236}">
                <a16:creationId xmlns:a16="http://schemas.microsoft.com/office/drawing/2014/main" id="{722D9E94-8061-443B-B901-86A15231A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1F061834-EC0F-4CE1-8DD7-C9A34588E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aimed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increase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awareness</a:t>
            </a:r>
            <a:r>
              <a:rPr lang="tr-TR" dirty="0"/>
              <a:t> of </a:t>
            </a:r>
            <a:r>
              <a:rPr lang="tr-TR" dirty="0" err="1"/>
              <a:t>physicians</a:t>
            </a:r>
            <a:r>
              <a:rPr lang="tr-TR" dirty="0"/>
              <a:t> </a:t>
            </a:r>
            <a:r>
              <a:rPr lang="tr-TR" dirty="0" err="1"/>
              <a:t>working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emergency</a:t>
            </a:r>
            <a:r>
              <a:rPr lang="tr-TR" dirty="0"/>
              <a:t> </a:t>
            </a:r>
            <a:r>
              <a:rPr lang="tr-TR" dirty="0" err="1"/>
              <a:t>department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/>
              <a:t>forensic</a:t>
            </a:r>
            <a:r>
              <a:rPr lang="tr-TR" dirty="0"/>
              <a:t> </a:t>
            </a:r>
            <a:r>
              <a:rPr lang="tr-TR" dirty="0" err="1"/>
              <a:t>reports</a:t>
            </a:r>
            <a:r>
              <a:rPr lang="tr-TR" dirty="0"/>
              <a:t>.</a:t>
            </a:r>
          </a:p>
          <a:p>
            <a:endParaRPr lang="tr-TR" dirty="0"/>
          </a:p>
          <a:p>
            <a:r>
              <a:rPr lang="tr-TR" dirty="0" err="1"/>
              <a:t>Our</a:t>
            </a:r>
            <a:r>
              <a:rPr lang="tr-TR" dirty="0"/>
              <a:t> </a:t>
            </a:r>
            <a:r>
              <a:rPr lang="tr-TR" dirty="0" err="1"/>
              <a:t>study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conducted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retrospectively</a:t>
            </a:r>
            <a:r>
              <a:rPr lang="tr-TR" dirty="0"/>
              <a:t> </a:t>
            </a:r>
            <a:r>
              <a:rPr lang="tr-TR" dirty="0" err="1"/>
              <a:t>evaluating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forensic</a:t>
            </a:r>
            <a:r>
              <a:rPr lang="tr-TR" dirty="0"/>
              <a:t> </a:t>
            </a:r>
            <a:r>
              <a:rPr lang="tr-TR" dirty="0" err="1"/>
              <a:t>reports</a:t>
            </a:r>
            <a:r>
              <a:rPr lang="tr-TR" dirty="0"/>
              <a:t> </a:t>
            </a:r>
            <a:r>
              <a:rPr lang="tr-TR" dirty="0" err="1"/>
              <a:t>written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01.09.2020 </a:t>
            </a:r>
            <a:r>
              <a:rPr lang="tr-TR" dirty="0" err="1"/>
              <a:t>and</a:t>
            </a:r>
            <a:r>
              <a:rPr lang="tr-TR" dirty="0"/>
              <a:t> 30.09.2020. </a:t>
            </a:r>
          </a:p>
          <a:p>
            <a:endParaRPr lang="tr-TR" dirty="0"/>
          </a:p>
          <a:p>
            <a:r>
              <a:rPr lang="tr-TR" dirty="0"/>
              <a:t>A form </a:t>
            </a:r>
            <a:r>
              <a:rPr lang="tr-TR" dirty="0" err="1"/>
              <a:t>containing</a:t>
            </a:r>
            <a:r>
              <a:rPr lang="tr-TR" dirty="0"/>
              <a:t> </a:t>
            </a:r>
            <a:r>
              <a:rPr lang="tr-TR" dirty="0" err="1"/>
              <a:t>all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parameters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be in </a:t>
            </a:r>
            <a:r>
              <a:rPr lang="tr-TR" dirty="0" err="1"/>
              <a:t>forensic</a:t>
            </a:r>
            <a:r>
              <a:rPr lang="tr-TR" dirty="0"/>
              <a:t> </a:t>
            </a:r>
            <a:r>
              <a:rPr lang="tr-TR" dirty="0" err="1"/>
              <a:t>reports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used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study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689464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>
            <a:extLst>
              <a:ext uri="{FF2B5EF4-FFF2-40B4-BE49-F238E27FC236}">
                <a16:creationId xmlns:a16="http://schemas.microsoft.com/office/drawing/2014/main" id="{722D9E94-8061-443B-B901-86A15231A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solidFill>
                  <a:schemeClr val="bg1">
                    <a:lumMod val="95000"/>
                  </a:schemeClr>
                </a:solidFill>
              </a:rPr>
              <a:t>Results</a:t>
            </a:r>
            <a:endParaRPr lang="tr-T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1F061834-EC0F-4CE1-8DD7-C9A34588E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r>
              <a:rPr lang="tr-TR" dirty="0"/>
              <a:t>199 </a:t>
            </a:r>
            <a:r>
              <a:rPr lang="tr-TR" dirty="0" err="1"/>
              <a:t>forensic</a:t>
            </a:r>
            <a:r>
              <a:rPr lang="tr-TR" dirty="0"/>
              <a:t> </a:t>
            </a:r>
            <a:r>
              <a:rPr lang="tr-TR" dirty="0" err="1"/>
              <a:t>cases</a:t>
            </a:r>
            <a:r>
              <a:rPr lang="tr-TR" dirty="0"/>
              <a:t> in total</a:t>
            </a:r>
          </a:p>
          <a:p>
            <a:endParaRPr lang="tr-TR" dirty="0"/>
          </a:p>
          <a:p>
            <a:r>
              <a:rPr lang="tr-TR" dirty="0"/>
              <a:t>Male – 157 </a:t>
            </a:r>
            <a:r>
              <a:rPr lang="tr-TR" dirty="0" err="1"/>
              <a:t>cases</a:t>
            </a:r>
            <a:r>
              <a:rPr lang="tr-TR" dirty="0"/>
              <a:t> 	78.9%   	34.26 ± 11.89</a:t>
            </a:r>
          </a:p>
          <a:p>
            <a:pPr marL="0" indent="0">
              <a:buNone/>
            </a:pPr>
            <a:r>
              <a:rPr lang="tr-TR" dirty="0"/>
              <a:t>   </a:t>
            </a:r>
            <a:r>
              <a:rPr lang="tr-TR" dirty="0" err="1"/>
              <a:t>Female</a:t>
            </a:r>
            <a:r>
              <a:rPr lang="tr-TR" dirty="0"/>
              <a:t> – 42 </a:t>
            </a:r>
            <a:r>
              <a:rPr lang="tr-TR" dirty="0" err="1"/>
              <a:t>cases</a:t>
            </a:r>
            <a:r>
              <a:rPr lang="tr-TR" dirty="0"/>
              <a:t> 	21.1% 	37.21 ± 12.54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07837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>
            <a:extLst>
              <a:ext uri="{FF2B5EF4-FFF2-40B4-BE49-F238E27FC236}">
                <a16:creationId xmlns:a16="http://schemas.microsoft.com/office/drawing/2014/main" id="{722D9E94-8061-443B-B901-86A15231A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solidFill>
                  <a:schemeClr val="bg1">
                    <a:lumMod val="95000"/>
                  </a:schemeClr>
                </a:solidFill>
              </a:rPr>
              <a:t>Results</a:t>
            </a:r>
            <a:endParaRPr lang="tr-TR" dirty="0">
              <a:solidFill>
                <a:schemeClr val="bg1">
                  <a:lumMod val="95000"/>
                </a:schemeClr>
              </a:solidFill>
            </a:endParaRPr>
          </a:p>
        </p:txBody>
      </p:sp>
      <p:graphicFrame>
        <p:nvGraphicFramePr>
          <p:cNvPr id="8" name="İçerik Yer Tutucusu 7">
            <a:extLst>
              <a:ext uri="{FF2B5EF4-FFF2-40B4-BE49-F238E27FC236}">
                <a16:creationId xmlns:a16="http://schemas.microsoft.com/office/drawing/2014/main" id="{29DC1B48-90B6-4613-81CE-3412861449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0580204"/>
              </p:ext>
            </p:extLst>
          </p:nvPr>
        </p:nvGraphicFramePr>
        <p:xfrm>
          <a:off x="838200" y="1825625"/>
          <a:ext cx="10515602" cy="45818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6423">
                  <a:extLst>
                    <a:ext uri="{9D8B030D-6E8A-4147-A177-3AD203B41FA5}">
                      <a16:colId xmlns:a16="http://schemas.microsoft.com/office/drawing/2014/main" val="1303429963"/>
                    </a:ext>
                  </a:extLst>
                </a:gridCol>
                <a:gridCol w="1435614">
                  <a:extLst>
                    <a:ext uri="{9D8B030D-6E8A-4147-A177-3AD203B41FA5}">
                      <a16:colId xmlns:a16="http://schemas.microsoft.com/office/drawing/2014/main" val="231120965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889253857"/>
                    </a:ext>
                  </a:extLst>
                </a:gridCol>
                <a:gridCol w="1436737">
                  <a:extLst>
                    <a:ext uri="{9D8B030D-6E8A-4147-A177-3AD203B41FA5}">
                      <a16:colId xmlns:a16="http://schemas.microsoft.com/office/drawing/2014/main" val="4062674903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473225905"/>
                    </a:ext>
                  </a:extLst>
                </a:gridCol>
                <a:gridCol w="1431955">
                  <a:extLst>
                    <a:ext uri="{9D8B030D-6E8A-4147-A177-3AD203B41FA5}">
                      <a16:colId xmlns:a16="http://schemas.microsoft.com/office/drawing/2014/main" val="2760182463"/>
                    </a:ext>
                  </a:extLst>
                </a:gridCol>
                <a:gridCol w="318961">
                  <a:extLst>
                    <a:ext uri="{9D8B030D-6E8A-4147-A177-3AD203B41FA5}">
                      <a16:colId xmlns:a16="http://schemas.microsoft.com/office/drawing/2014/main" val="1007322705"/>
                    </a:ext>
                  </a:extLst>
                </a:gridCol>
                <a:gridCol w="938913">
                  <a:extLst>
                    <a:ext uri="{9D8B030D-6E8A-4147-A177-3AD203B41FA5}">
                      <a16:colId xmlns:a16="http://schemas.microsoft.com/office/drawing/2014/main" val="3912599070"/>
                    </a:ext>
                  </a:extLst>
                </a:gridCol>
                <a:gridCol w="971483">
                  <a:extLst>
                    <a:ext uri="{9D8B030D-6E8A-4147-A177-3AD203B41FA5}">
                      <a16:colId xmlns:a16="http://schemas.microsoft.com/office/drawing/2014/main" val="3583348714"/>
                    </a:ext>
                  </a:extLst>
                </a:gridCol>
                <a:gridCol w="954636">
                  <a:extLst>
                    <a:ext uri="{9D8B030D-6E8A-4147-A177-3AD203B41FA5}">
                      <a16:colId xmlns:a16="http://schemas.microsoft.com/office/drawing/2014/main" val="2124033182"/>
                    </a:ext>
                  </a:extLst>
                </a:gridCol>
                <a:gridCol w="955760">
                  <a:extLst>
                    <a:ext uri="{9D8B030D-6E8A-4147-A177-3AD203B41FA5}">
                      <a16:colId xmlns:a16="http://schemas.microsoft.com/office/drawing/2014/main" val="16798250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effectLst/>
                        </a:rPr>
                        <a:t> 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effectLst/>
                        </a:rPr>
                        <a:t>Male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Female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effectLst/>
                        </a:rPr>
                        <a:t>Total 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Application Time</a:t>
                      </a: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21077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effectLst/>
                        </a:rPr>
                        <a:t>Case </a:t>
                      </a:r>
                      <a:r>
                        <a:rPr lang="tr-TR" sz="1800" dirty="0" err="1">
                          <a:effectLst/>
                        </a:rPr>
                        <a:t>Type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n (%)</a:t>
                      </a: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n (%)</a:t>
                      </a: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n (%)</a:t>
                      </a: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 </a:t>
                      </a:r>
                      <a:endParaRPr lang="tr-TR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00:00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05:59</a:t>
                      </a: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06:00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11:59</a:t>
                      </a:r>
                      <a:endParaRPr lang="tr-TR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12:00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17:59</a:t>
                      </a:r>
                      <a:endParaRPr lang="tr-TR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18:00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23:59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 </a:t>
                      </a:r>
                      <a:endParaRPr lang="tr-TR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723180306"/>
                  </a:ext>
                </a:extLst>
              </a:tr>
              <a:tr h="3000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 err="1">
                          <a:effectLst/>
                        </a:rPr>
                        <a:t>Traffic</a:t>
                      </a:r>
                      <a:r>
                        <a:rPr lang="tr-TR" sz="1800" dirty="0">
                          <a:effectLst/>
                        </a:rPr>
                        <a:t> </a:t>
                      </a:r>
                      <a:r>
                        <a:rPr lang="tr-TR" sz="1800" dirty="0" err="1">
                          <a:effectLst/>
                        </a:rPr>
                        <a:t>accident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50 (25,1)</a:t>
                      </a:r>
                      <a:endParaRPr lang="tr-TR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14 (7)</a:t>
                      </a: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64 (32,2)</a:t>
                      </a: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 </a:t>
                      </a:r>
                      <a:endParaRPr lang="tr-TR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8 (4)</a:t>
                      </a:r>
                      <a:endParaRPr lang="tr-TR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6 (3)</a:t>
                      </a:r>
                      <a:endParaRPr lang="tr-TR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24 (12)</a:t>
                      </a:r>
                      <a:endParaRPr lang="tr-TR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26 (13)</a:t>
                      </a:r>
                      <a:endParaRPr lang="tr-TR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39939566"/>
                  </a:ext>
                </a:extLst>
              </a:tr>
              <a:tr h="3013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Cut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38 (19,1)</a:t>
                      </a:r>
                      <a:endParaRPr lang="tr-TR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1 (0,5)</a:t>
                      </a:r>
                      <a:endParaRPr lang="tr-TR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39 (19,6)   </a:t>
                      </a: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 </a:t>
                      </a: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2 (1)</a:t>
                      </a: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13 (6,5)</a:t>
                      </a:r>
                      <a:endParaRPr lang="tr-TR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15 (7,5)</a:t>
                      </a:r>
                      <a:endParaRPr lang="tr-TR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9 (4,5)</a:t>
                      </a:r>
                      <a:endParaRPr lang="tr-TR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549717871"/>
                  </a:ext>
                </a:extLst>
              </a:tr>
              <a:tr h="2227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 err="1">
                          <a:effectLst/>
                        </a:rPr>
                        <a:t>Beating</a:t>
                      </a:r>
                      <a:r>
                        <a:rPr lang="tr-TR" sz="1800" dirty="0">
                          <a:effectLst/>
                        </a:rPr>
                        <a:t> 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19 (9,5)</a:t>
                      </a: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5 (2,5)</a:t>
                      </a:r>
                      <a:endParaRPr lang="tr-TR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24 (12,1)  </a:t>
                      </a: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 </a:t>
                      </a:r>
                      <a:endParaRPr lang="tr-TR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6 (3)</a:t>
                      </a: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6 (3)</a:t>
                      </a: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5 (2,5)</a:t>
                      </a:r>
                      <a:endParaRPr lang="tr-TR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7 (3,5)</a:t>
                      </a:r>
                      <a:endParaRPr lang="tr-TR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37620427"/>
                  </a:ext>
                </a:extLst>
              </a:tr>
              <a:tr h="2227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Blunt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trauma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15 (7,5)</a:t>
                      </a:r>
                      <a:endParaRPr lang="tr-TR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5 (2,5)</a:t>
                      </a:r>
                      <a:endParaRPr lang="tr-TR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20 (10,1)  </a:t>
                      </a: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 </a:t>
                      </a:r>
                      <a:endParaRPr lang="tr-TR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2 (1)</a:t>
                      </a:r>
                      <a:endParaRPr lang="tr-TR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2 (1)</a:t>
                      </a: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7 (3,5)</a:t>
                      </a: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9 (4,5)</a:t>
                      </a:r>
                      <a:endParaRPr lang="tr-TR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75219752"/>
                  </a:ext>
                </a:extLst>
              </a:tr>
              <a:tr h="282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Fall</a:t>
                      </a: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14 (7)</a:t>
                      </a:r>
                      <a:endParaRPr lang="tr-TR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5 (2,5)</a:t>
                      </a:r>
                      <a:endParaRPr lang="tr-TR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19 (9,5)  </a:t>
                      </a: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 </a:t>
                      </a:r>
                      <a:endParaRPr lang="tr-TR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1 (0,5)</a:t>
                      </a:r>
                      <a:endParaRPr lang="tr-TR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2 (1)</a:t>
                      </a: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11 (5,5)</a:t>
                      </a: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5 (2,5)</a:t>
                      </a:r>
                      <a:endParaRPr lang="tr-TR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08922441"/>
                  </a:ext>
                </a:extLst>
              </a:tr>
              <a:tr h="2227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Intoxication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2 (1)</a:t>
                      </a: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11 (5,5)</a:t>
                      </a:r>
                      <a:endParaRPr lang="tr-TR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13 (6,5) </a:t>
                      </a:r>
                      <a:endParaRPr lang="tr-TR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 </a:t>
                      </a:r>
                      <a:endParaRPr lang="tr-TR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0</a:t>
                      </a: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0</a:t>
                      </a:r>
                      <a:endParaRPr lang="tr-TR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5 (2,5)</a:t>
                      </a: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8 (4)</a:t>
                      </a: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81044849"/>
                  </a:ext>
                </a:extLst>
              </a:tr>
              <a:tr h="4884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Stabbing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9 (4,5)</a:t>
                      </a:r>
                      <a:endParaRPr lang="tr-TR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0 (0)</a:t>
                      </a:r>
                      <a:endParaRPr lang="tr-TR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9 (4,5)    </a:t>
                      </a:r>
                      <a:endParaRPr lang="tr-TR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 </a:t>
                      </a:r>
                      <a:endParaRPr lang="tr-TR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0</a:t>
                      </a: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1 (0,5)</a:t>
                      </a: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3 (1,5)</a:t>
                      </a:r>
                      <a:endParaRPr lang="tr-TR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5 (2,5)</a:t>
                      </a: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797971070"/>
                  </a:ext>
                </a:extLst>
              </a:tr>
              <a:tr h="2227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Burn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3 (1,5)</a:t>
                      </a: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2 (1)</a:t>
                      </a:r>
                      <a:endParaRPr lang="tr-TR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5 (2,5)  </a:t>
                      </a:r>
                      <a:endParaRPr lang="tr-TR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 </a:t>
                      </a:r>
                      <a:endParaRPr lang="tr-TR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1 (0,5)</a:t>
                      </a:r>
                      <a:endParaRPr lang="tr-TR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1 (0,5)</a:t>
                      </a: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3 (1,5)</a:t>
                      </a:r>
                      <a:endParaRPr lang="tr-TR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0</a:t>
                      </a: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84427098"/>
                  </a:ext>
                </a:extLst>
              </a:tr>
              <a:tr h="4558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 err="1">
                          <a:effectLst/>
                        </a:rPr>
                        <a:t>Gunshot</a:t>
                      </a:r>
                      <a:r>
                        <a:rPr lang="tr-TR" sz="1800" dirty="0">
                          <a:effectLst/>
                        </a:rPr>
                        <a:t> 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2 (1)</a:t>
                      </a:r>
                      <a:endParaRPr lang="tr-TR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0 (0)</a:t>
                      </a:r>
                      <a:endParaRPr lang="tr-TR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2 (1)     </a:t>
                      </a:r>
                      <a:endParaRPr lang="tr-TR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 </a:t>
                      </a:r>
                      <a:endParaRPr lang="tr-TR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0</a:t>
                      </a:r>
                      <a:endParaRPr lang="tr-TR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0</a:t>
                      </a: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0</a:t>
                      </a: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2 (1)</a:t>
                      </a: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903259765"/>
                  </a:ext>
                </a:extLst>
              </a:tr>
              <a:tr h="2227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4 (2)</a:t>
                      </a:r>
                      <a:endParaRPr lang="tr-TR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0 (0)</a:t>
                      </a:r>
                      <a:endParaRPr lang="tr-TR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4 (2)   </a:t>
                      </a:r>
                      <a:endParaRPr lang="tr-TR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 </a:t>
                      </a:r>
                      <a:endParaRPr lang="tr-TR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0</a:t>
                      </a:r>
                      <a:endParaRPr lang="tr-TR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3 (1,5)</a:t>
                      </a:r>
                      <a:endParaRPr lang="tr-TR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1 (0,5)</a:t>
                      </a: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0</a:t>
                      </a:r>
                      <a:endParaRPr lang="tr-TR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69091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46308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>
            <a:extLst>
              <a:ext uri="{FF2B5EF4-FFF2-40B4-BE49-F238E27FC236}">
                <a16:creationId xmlns:a16="http://schemas.microsoft.com/office/drawing/2014/main" id="{722D9E94-8061-443B-B901-86A15231A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solidFill>
                  <a:schemeClr val="bg1">
                    <a:lumMod val="95000"/>
                  </a:schemeClr>
                </a:solidFill>
              </a:rPr>
              <a:t>Results</a:t>
            </a:r>
            <a:endParaRPr lang="tr-TR" dirty="0">
              <a:solidFill>
                <a:schemeClr val="bg1">
                  <a:lumMod val="95000"/>
                </a:schemeClr>
              </a:solidFill>
            </a:endParaRPr>
          </a:p>
        </p:txBody>
      </p:sp>
      <p:graphicFrame>
        <p:nvGraphicFramePr>
          <p:cNvPr id="2" name="İçerik Yer Tutucusu 1">
            <a:extLst>
              <a:ext uri="{FF2B5EF4-FFF2-40B4-BE49-F238E27FC236}">
                <a16:creationId xmlns:a16="http://schemas.microsoft.com/office/drawing/2014/main" id="{80C31763-DA6B-48A1-9966-23EAAADC51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1400774"/>
              </p:ext>
            </p:extLst>
          </p:nvPr>
        </p:nvGraphicFramePr>
        <p:xfrm>
          <a:off x="838200" y="1825625"/>
          <a:ext cx="10515600" cy="4367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37215">
                  <a:extLst>
                    <a:ext uri="{9D8B030D-6E8A-4147-A177-3AD203B41FA5}">
                      <a16:colId xmlns:a16="http://schemas.microsoft.com/office/drawing/2014/main" val="656475795"/>
                    </a:ext>
                  </a:extLst>
                </a:gridCol>
                <a:gridCol w="1940169">
                  <a:extLst>
                    <a:ext uri="{9D8B030D-6E8A-4147-A177-3AD203B41FA5}">
                      <a16:colId xmlns:a16="http://schemas.microsoft.com/office/drawing/2014/main" val="1735218370"/>
                    </a:ext>
                  </a:extLst>
                </a:gridCol>
                <a:gridCol w="1938216">
                  <a:extLst>
                    <a:ext uri="{9D8B030D-6E8A-4147-A177-3AD203B41FA5}">
                      <a16:colId xmlns:a16="http://schemas.microsoft.com/office/drawing/2014/main" val="276713912"/>
                    </a:ext>
                  </a:extLst>
                </a:gridCol>
              </a:tblGrid>
              <a:tr h="8895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err="1">
                          <a:effectLst/>
                        </a:rPr>
                        <a:t>Injured</a:t>
                      </a:r>
                      <a:r>
                        <a:rPr lang="tr-TR" sz="2000" dirty="0">
                          <a:effectLst/>
                        </a:rPr>
                        <a:t> Body </a:t>
                      </a:r>
                      <a:r>
                        <a:rPr lang="tr-TR" sz="2000" dirty="0" err="1">
                          <a:effectLst/>
                        </a:rPr>
                        <a:t>Part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Number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Percentage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955935362"/>
                  </a:ext>
                </a:extLst>
              </a:tr>
              <a:tr h="4347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err="1">
                          <a:effectLst/>
                        </a:rPr>
                        <a:t>Upper</a:t>
                      </a:r>
                      <a:r>
                        <a:rPr lang="tr-TR" sz="2000" dirty="0">
                          <a:effectLst/>
                        </a:rPr>
                        <a:t> </a:t>
                      </a:r>
                      <a:r>
                        <a:rPr lang="tr-TR" sz="2000" dirty="0" err="1">
                          <a:effectLst/>
                        </a:rPr>
                        <a:t>Extremity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112</a:t>
                      </a:r>
                      <a:endParaRPr lang="tr-TR" sz="20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% 56,3</a:t>
                      </a:r>
                      <a:endParaRPr lang="tr-TR" sz="20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79693514"/>
                  </a:ext>
                </a:extLst>
              </a:tr>
              <a:tr h="4347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err="1">
                          <a:effectLst/>
                        </a:rPr>
                        <a:t>Lower</a:t>
                      </a:r>
                      <a:r>
                        <a:rPr lang="tr-TR" sz="2000" dirty="0">
                          <a:effectLst/>
                        </a:rPr>
                        <a:t> </a:t>
                      </a:r>
                      <a:r>
                        <a:rPr lang="tr-TR" sz="2000" dirty="0" err="1">
                          <a:effectLst/>
                        </a:rPr>
                        <a:t>Extremity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66</a:t>
                      </a:r>
                      <a:endParaRPr lang="tr-TR" sz="20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%33,2</a:t>
                      </a:r>
                      <a:endParaRPr lang="tr-TR" sz="20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599642751"/>
                  </a:ext>
                </a:extLst>
              </a:tr>
              <a:tr h="4347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Head- Neck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46</a:t>
                      </a:r>
                      <a:endParaRPr lang="tr-TR" sz="20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%23,1</a:t>
                      </a:r>
                      <a:endParaRPr lang="tr-TR" sz="20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53339508"/>
                  </a:ext>
                </a:extLst>
              </a:tr>
              <a:tr h="4347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err="1">
                          <a:effectLst/>
                        </a:rPr>
                        <a:t>Thorax</a:t>
                      </a:r>
                      <a:r>
                        <a:rPr lang="tr-TR" sz="2000" dirty="0">
                          <a:effectLst/>
                        </a:rPr>
                        <a:t>- </a:t>
                      </a:r>
                      <a:r>
                        <a:rPr lang="tr-TR" sz="2000" dirty="0" err="1">
                          <a:effectLst/>
                        </a:rPr>
                        <a:t>Back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45</a:t>
                      </a:r>
                      <a:endParaRPr lang="tr-TR" sz="20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%22,6</a:t>
                      </a:r>
                      <a:endParaRPr lang="tr-TR" sz="20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73220429"/>
                  </a:ext>
                </a:extLst>
              </a:tr>
              <a:tr h="4347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Abdomen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20</a:t>
                      </a:r>
                      <a:endParaRPr lang="tr-TR" sz="20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%10.1</a:t>
                      </a:r>
                      <a:endParaRPr lang="tr-TR" sz="20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52376270"/>
                  </a:ext>
                </a:extLst>
              </a:tr>
              <a:tr h="4347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Face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19</a:t>
                      </a:r>
                      <a:endParaRPr lang="tr-TR" sz="20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%9,5</a:t>
                      </a:r>
                      <a:endParaRPr lang="tr-TR" sz="20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7192921"/>
                  </a:ext>
                </a:extLst>
              </a:tr>
              <a:tr h="4347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Pelvis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17 </a:t>
                      </a:r>
                      <a:endParaRPr lang="tr-TR" sz="20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% 8,5</a:t>
                      </a:r>
                      <a:endParaRPr lang="tr-TR" sz="20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12212415"/>
                  </a:ext>
                </a:extLst>
              </a:tr>
              <a:tr h="4347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Genital area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1</a:t>
                      </a:r>
                      <a:endParaRPr lang="tr-TR" sz="20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%0.5</a:t>
                      </a:r>
                      <a:endParaRPr lang="tr-TR" sz="20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AB0541">
                            <a:shade val="30000"/>
                            <a:satMod val="115000"/>
                          </a:srgbClr>
                        </a:gs>
                        <a:gs pos="50000">
                          <a:srgbClr val="AB0541">
                            <a:shade val="67500"/>
                            <a:satMod val="115000"/>
                          </a:srgbClr>
                        </a:gs>
                        <a:gs pos="100000">
                          <a:srgbClr val="AB0541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4280810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22858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>
            <a:extLst>
              <a:ext uri="{FF2B5EF4-FFF2-40B4-BE49-F238E27FC236}">
                <a16:creationId xmlns:a16="http://schemas.microsoft.com/office/drawing/2014/main" id="{722D9E94-8061-443B-B901-86A15231A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solidFill>
                  <a:schemeClr val="bg1">
                    <a:lumMod val="95000"/>
                  </a:schemeClr>
                </a:solidFill>
              </a:rPr>
              <a:t>Results</a:t>
            </a:r>
            <a:endParaRPr lang="tr-T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1F061834-EC0F-4CE1-8DD7-C9A34588E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r>
              <a:rPr lang="tr-TR" dirty="0"/>
              <a:t>35.2%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reports</a:t>
            </a:r>
            <a:r>
              <a:rPr lang="tr-TR" dirty="0"/>
              <a:t> </a:t>
            </a:r>
            <a:r>
              <a:rPr lang="tr-TR" dirty="0" err="1"/>
              <a:t>were</a:t>
            </a:r>
            <a:r>
              <a:rPr lang="tr-TR" dirty="0"/>
              <a:t> </a:t>
            </a:r>
            <a:r>
              <a:rPr lang="tr-TR" dirty="0" err="1"/>
              <a:t>prepared</a:t>
            </a:r>
            <a:r>
              <a:rPr lang="tr-TR" dirty="0"/>
              <a:t> </a:t>
            </a:r>
            <a:r>
              <a:rPr lang="tr-TR" dirty="0" err="1"/>
              <a:t>due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work</a:t>
            </a:r>
            <a:r>
              <a:rPr lang="tr-TR" dirty="0"/>
              <a:t> </a:t>
            </a:r>
            <a:r>
              <a:rPr lang="tr-TR" dirty="0" err="1"/>
              <a:t>related</a:t>
            </a:r>
            <a:r>
              <a:rPr lang="tr-TR" dirty="0"/>
              <a:t> </a:t>
            </a:r>
            <a:r>
              <a:rPr lang="tr-TR" dirty="0" err="1"/>
              <a:t>accidents</a:t>
            </a:r>
            <a:r>
              <a:rPr lang="tr-TR" dirty="0"/>
              <a:t>. </a:t>
            </a:r>
          </a:p>
          <a:p>
            <a:endParaRPr lang="tr-TR" dirty="0"/>
          </a:p>
          <a:p>
            <a:r>
              <a:rPr lang="tr-TR" dirty="0" err="1"/>
              <a:t>Only</a:t>
            </a:r>
            <a:r>
              <a:rPr lang="tr-TR" dirty="0"/>
              <a:t> 12.1%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reports</a:t>
            </a:r>
            <a:r>
              <a:rPr lang="tr-TR" dirty="0"/>
              <a:t> </a:t>
            </a:r>
            <a:r>
              <a:rPr lang="tr-TR" dirty="0" err="1"/>
              <a:t>were</a:t>
            </a:r>
            <a:r>
              <a:rPr lang="tr-TR" dirty="0"/>
              <a:t> </a:t>
            </a:r>
            <a:r>
              <a:rPr lang="tr-TR" dirty="0" err="1"/>
              <a:t>written</a:t>
            </a:r>
            <a:r>
              <a:rPr lang="tr-TR" dirty="0"/>
              <a:t> as </a:t>
            </a:r>
            <a:r>
              <a:rPr lang="tr-TR" dirty="0" err="1"/>
              <a:t>definitive</a:t>
            </a:r>
            <a:r>
              <a:rPr lang="tr-TR" dirty="0"/>
              <a:t> </a:t>
            </a:r>
            <a:r>
              <a:rPr lang="tr-TR" dirty="0" err="1"/>
              <a:t>reports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32457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5257</TotalTime>
  <Words>1317</Words>
  <Application>Microsoft Office PowerPoint</Application>
  <PresentationFormat>Geniş ekran</PresentationFormat>
  <Paragraphs>260</Paragraphs>
  <Slides>15</Slides>
  <Notes>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Teması</vt:lpstr>
      <vt:lpstr>Evaluation of Forensic Cases and Forensic Reports Appealing to Bezmialem Vakıf University Emergency Department </vt:lpstr>
      <vt:lpstr>What is a forensic case?</vt:lpstr>
      <vt:lpstr>Forensic cases</vt:lpstr>
      <vt:lpstr>Introduction</vt:lpstr>
      <vt:lpstr>PowerPoint Sunusu</vt:lpstr>
      <vt:lpstr>Results</vt:lpstr>
      <vt:lpstr>Results</vt:lpstr>
      <vt:lpstr>Results</vt:lpstr>
      <vt:lpstr>Results</vt:lpstr>
      <vt:lpstr>Results</vt:lpstr>
      <vt:lpstr>Results</vt:lpstr>
      <vt:lpstr>Conclusion</vt:lpstr>
      <vt:lpstr>Conclusion</vt:lpstr>
      <vt:lpstr>References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Yunus Aydogan</dc:creator>
  <cp:lastModifiedBy>Kerem Kara</cp:lastModifiedBy>
  <cp:revision>1319</cp:revision>
  <dcterms:created xsi:type="dcterms:W3CDTF">2015-07-21T07:54:41Z</dcterms:created>
  <dcterms:modified xsi:type="dcterms:W3CDTF">2021-06-02T19:04:55Z</dcterms:modified>
</cp:coreProperties>
</file>